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7" r:id="rId8"/>
    <p:sldId id="268" r:id="rId9"/>
    <p:sldId id="269" r:id="rId10"/>
    <p:sldId id="270" r:id="rId11"/>
    <p:sldId id="26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1" r:id="rId23"/>
    <p:sldId id="281" r:id="rId24"/>
    <p:sldId id="282" r:id="rId25"/>
    <p:sldId id="262" r:id="rId26"/>
    <p:sldId id="283" r:id="rId27"/>
    <p:sldId id="284" r:id="rId28"/>
    <p:sldId id="263" r:id="rId29"/>
    <p:sldId id="285" r:id="rId30"/>
    <p:sldId id="26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38452" autoAdjust="0"/>
  </p:normalViewPr>
  <p:slideViewPr>
    <p:cSldViewPr>
      <p:cViewPr varScale="1">
        <p:scale>
          <a:sx n="87" d="100"/>
          <a:sy n="87" d="100"/>
        </p:scale>
        <p:origin x="-1330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8F2A9-FC0E-4A0C-97E4-D256AD8B67C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0D-425A-45C0-A8CF-D48C291442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odejs.org/ko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.mysql.com/downloads/installe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인트라넷 </a:t>
            </a:r>
            <a:r>
              <a:rPr lang="ko-KR" altLang="en-US" dirty="0" smtClean="0"/>
              <a:t>시스템 구축 </a:t>
            </a:r>
            <a:r>
              <a:rPr lang="ko-KR" altLang="en-US" dirty="0" smtClean="0"/>
              <a:t>매뉴얼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678288"/>
            <a:ext cx="6400800" cy="838944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 smtClean="0"/>
              <a:t>작성날짜 </a:t>
            </a:r>
            <a:r>
              <a:rPr lang="en-US" altLang="ko-KR" sz="2000" dirty="0" smtClean="0"/>
              <a:t>: 2022.09.15</a:t>
            </a:r>
          </a:p>
          <a:p>
            <a:pPr algn="r"/>
            <a:r>
              <a:rPr lang="ko-KR" altLang="en-US" sz="2000" dirty="0" smtClean="0"/>
              <a:t>작성자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노지홍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29200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운영체제가 </a:t>
            </a:r>
            <a:r>
              <a:rPr lang="en-US" altLang="ko-KR" sz="2000" dirty="0" smtClean="0"/>
              <a:t>Windows 10(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11) </a:t>
            </a:r>
            <a:r>
              <a:rPr lang="ko-KR" altLang="en-US" sz="2000" dirty="0" smtClean="0"/>
              <a:t>이어야 함</a:t>
            </a:r>
            <a:r>
              <a:rPr lang="en-US" altLang="ko-KR" sz="2000" dirty="0" smtClean="0"/>
              <a:t>.)</a:t>
            </a:r>
          </a:p>
          <a:p>
            <a:pPr>
              <a:buNone/>
            </a:pPr>
            <a:r>
              <a:rPr lang="en-US" altLang="ko-KR" sz="1300" dirty="0" smtClean="0"/>
              <a:t>	- </a:t>
            </a:r>
            <a:r>
              <a:rPr lang="en-US" altLang="ko-KR" sz="1300" dirty="0" smtClean="0"/>
              <a:t>[Installation]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3</a:t>
            </a:r>
            <a:r>
              <a:rPr lang="ko-KR" altLang="en-US" sz="1300" dirty="0" smtClean="0"/>
              <a:t>개의 항목을 확인하고 </a:t>
            </a:r>
            <a:r>
              <a:rPr lang="en-US" altLang="ko-KR" sz="1300" dirty="0" smtClean="0"/>
              <a:t>[Execute] </a:t>
            </a:r>
            <a:r>
              <a:rPr lang="ko-KR" altLang="en-US" sz="1300" dirty="0" smtClean="0"/>
              <a:t>버튼을 클릭해서 설치를 진행합니다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각 항목의 </a:t>
            </a:r>
            <a:r>
              <a:rPr lang="en-US" altLang="ko-KR" sz="1300" dirty="0" smtClean="0"/>
              <a:t>[Progress]</a:t>
            </a:r>
            <a:r>
              <a:rPr lang="ko-KR" altLang="en-US" sz="1300" dirty="0" smtClean="0"/>
              <a:t>에 설치 진행 과정이 숫자</a:t>
            </a:r>
            <a:r>
              <a:rPr lang="en-US" altLang="ko-KR" sz="1300" dirty="0" smtClean="0"/>
              <a:t>(%)</a:t>
            </a:r>
            <a:r>
              <a:rPr lang="ko-KR" altLang="en-US" sz="1300" dirty="0" smtClean="0"/>
              <a:t>로 보입니다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설치가 완료될 때까지 잠시 기다립니다</a:t>
            </a:r>
            <a:r>
              <a:rPr lang="en-US" altLang="ko-KR" sz="1300" dirty="0" smtClean="0"/>
              <a:t>.</a:t>
            </a:r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400" dirty="0" smtClean="0"/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설치가 성공적으로 완료되면 각 항목 앞에 초록색 체크가 표시되고 </a:t>
            </a:r>
            <a:r>
              <a:rPr lang="en-US" altLang="ko-KR" sz="1400" dirty="0" smtClean="0"/>
              <a:t>[Status]</a:t>
            </a:r>
            <a:r>
              <a:rPr lang="ko-KR" altLang="en-US" sz="1400" dirty="0" smtClean="0"/>
              <a:t>가 ‘</a:t>
            </a:r>
            <a:r>
              <a:rPr lang="en-US" altLang="ko-KR" sz="1400" dirty="0" smtClean="0"/>
              <a:t>Complete’</a:t>
            </a:r>
            <a:r>
              <a:rPr lang="ko-KR" altLang="en-US" sz="1400" dirty="0" smtClean="0"/>
              <a:t>로 변경됩니다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기본적인 설치는 완료되었습니다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이제 추가 환경 설정을 위해 </a:t>
            </a:r>
            <a:r>
              <a:rPr lang="en-US" altLang="ko-KR" sz="1400" dirty="0" smtClean="0"/>
              <a:t>[Next] </a:t>
            </a:r>
            <a:r>
              <a:rPr lang="ko-KR" altLang="en-US" sz="1400" dirty="0" smtClean="0"/>
              <a:t>버튼을 클릭합니다</a:t>
            </a:r>
            <a:r>
              <a:rPr lang="en-US" altLang="ko-KR" sz="1400" dirty="0" smtClean="0"/>
              <a:t>.</a:t>
            </a:r>
            <a:endParaRPr lang="ko-KR" altLang="en-US" sz="13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564904"/>
            <a:ext cx="7367051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smtClean="0"/>
              <a:t>[Product Configuration]</a:t>
            </a:r>
            <a:r>
              <a:rPr lang="ko-KR" altLang="en-US" sz="1300" dirty="0" smtClean="0"/>
              <a:t>에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개 항목의 환경 설정이 필요하다고 나옵니다</a:t>
            </a:r>
            <a:r>
              <a:rPr lang="en-US" altLang="ko-KR" sz="1300" dirty="0" smtClean="0"/>
              <a:t>. 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726711"/>
            <a:ext cx="8405616" cy="343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smtClean="0"/>
              <a:t>[High Availability]</a:t>
            </a:r>
            <a:r>
              <a:rPr lang="ko-KR" altLang="en-US" sz="1300" dirty="0" smtClean="0"/>
              <a:t>에서는 기본값인 ‘</a:t>
            </a:r>
            <a:r>
              <a:rPr lang="en-US" altLang="ko-KR" sz="1300" dirty="0" smtClean="0"/>
              <a:t>Standalone 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Server / Classic 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Replication’</a:t>
            </a:r>
            <a:r>
              <a:rPr lang="ko-KR" altLang="en-US" sz="1300" dirty="0" smtClean="0"/>
              <a:t>이 선택된 상태에서 </a:t>
            </a:r>
            <a:r>
              <a:rPr lang="en-US" altLang="ko-KR" sz="1300" dirty="0" smtClean="0"/>
              <a:t>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348" y="2646100"/>
            <a:ext cx="6827044" cy="409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[</a:t>
            </a:r>
            <a:r>
              <a:rPr lang="en-US" altLang="ko-KR" sz="1300" dirty="0" smtClean="0"/>
              <a:t>Type and Networking]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[</a:t>
            </a:r>
            <a:r>
              <a:rPr lang="en-US" altLang="ko-KR" sz="1300" dirty="0" err="1" smtClean="0"/>
              <a:t>Config</a:t>
            </a:r>
            <a:r>
              <a:rPr lang="en-US" altLang="ko-KR" sz="1300" dirty="0" smtClean="0"/>
              <a:t> Type]</a:t>
            </a:r>
            <a:r>
              <a:rPr lang="ko-KR" altLang="en-US" sz="1300" dirty="0" smtClean="0"/>
              <a:t>을 ‘</a:t>
            </a:r>
            <a:r>
              <a:rPr lang="en-US" altLang="ko-KR" sz="1300" dirty="0" smtClean="0"/>
              <a:t>Development Computer’</a:t>
            </a:r>
            <a:r>
              <a:rPr lang="ko-KR" altLang="en-US" sz="1300" dirty="0" smtClean="0"/>
              <a:t>로 선택하고 </a:t>
            </a:r>
            <a:r>
              <a:rPr lang="en-US" altLang="ko-KR" sz="1300" dirty="0" smtClean="0"/>
              <a:t>[TCP/IP]</a:t>
            </a:r>
            <a:r>
              <a:rPr lang="ko-KR" altLang="en-US" sz="1300" dirty="0" smtClean="0"/>
              <a:t>가 체크된 상태에서 </a:t>
            </a:r>
            <a:r>
              <a:rPr lang="en-US" altLang="ko-KR" sz="1300" dirty="0" smtClean="0"/>
              <a:t>[Port]</a:t>
            </a:r>
            <a:r>
              <a:rPr lang="ko-KR" altLang="en-US" sz="1300" dirty="0" smtClean="0"/>
              <a:t>가 ‘</a:t>
            </a:r>
            <a:r>
              <a:rPr lang="en-US" altLang="ko-KR" sz="1300" dirty="0" smtClean="0"/>
              <a:t>3306’</a:t>
            </a:r>
            <a:r>
              <a:rPr lang="ko-KR" altLang="en-US" sz="1300" dirty="0" smtClean="0"/>
              <a:t>인 것을 확인합니다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이 번호는 자주 사용되므로 꼭 기억하도록 합니다</a:t>
            </a:r>
            <a:r>
              <a:rPr lang="en-US" altLang="ko-KR" sz="1300" dirty="0" smtClean="0"/>
              <a:t>. </a:t>
            </a:r>
            <a:endParaRPr lang="en-US" altLang="ko-KR" sz="1300" dirty="0" smtClean="0"/>
          </a:p>
          <a:p>
            <a:pPr>
              <a:buNone/>
            </a:pPr>
            <a:r>
              <a:rPr lang="en-US" altLang="ko-KR" sz="1300" dirty="0" smtClean="0"/>
              <a:t>	</a:t>
            </a:r>
            <a:r>
              <a:rPr lang="ko-KR" altLang="en-US" sz="1300" dirty="0" smtClean="0"/>
              <a:t>그 </a:t>
            </a:r>
            <a:r>
              <a:rPr lang="ko-KR" altLang="en-US" sz="1300" dirty="0" smtClean="0"/>
              <a:t>아래 </a:t>
            </a:r>
            <a:r>
              <a:rPr lang="en-US" altLang="ko-KR" sz="1300" dirty="0" smtClean="0"/>
              <a:t>[Open Windows Firewall ports for </a:t>
            </a:r>
            <a:r>
              <a:rPr lang="en-US" altLang="ko-KR" sz="1300" dirty="0" err="1" smtClean="0"/>
              <a:t>networkaccess</a:t>
            </a:r>
            <a:r>
              <a:rPr lang="en-US" altLang="ko-KR" sz="1300" dirty="0" smtClean="0"/>
              <a:t>]</a:t>
            </a:r>
            <a:r>
              <a:rPr lang="ko-KR" altLang="en-US" sz="1300" dirty="0" smtClean="0"/>
              <a:t>도 체크되어 있어야 합니다</a:t>
            </a:r>
            <a:r>
              <a:rPr lang="en-US" altLang="ko-KR" sz="1300" dirty="0" smtClean="0"/>
              <a:t>. 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ko-KR" altLang="en-US" sz="13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068960"/>
            <a:ext cx="6394376" cy="363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smtClean="0"/>
              <a:t>[Authentication Method]</a:t>
            </a:r>
            <a:r>
              <a:rPr lang="ko-KR" altLang="en-US" sz="1300" dirty="0" smtClean="0"/>
              <a:t>에서는 </a:t>
            </a:r>
            <a:r>
              <a:rPr lang="ko-KR" altLang="en-US" sz="1300" dirty="0" smtClean="0"/>
              <a:t>서버엔진 </a:t>
            </a:r>
            <a:r>
              <a:rPr lang="en-US" altLang="ko-KR" sz="1300" dirty="0" smtClean="0"/>
              <a:t>Node </a:t>
            </a:r>
            <a:r>
              <a:rPr lang="en-US" altLang="ko-KR" sz="1300" dirty="0" err="1" smtClean="0"/>
              <a:t>js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와의 </a:t>
            </a:r>
            <a:r>
              <a:rPr lang="ko-KR" altLang="en-US" sz="1300" dirty="0" smtClean="0"/>
              <a:t>연동을 원활하게 하기 위해 ‘</a:t>
            </a:r>
            <a:r>
              <a:rPr lang="en-US" altLang="ko-KR" sz="1300" dirty="0" smtClean="0"/>
              <a:t>Use Legacy Authentication Method’</a:t>
            </a:r>
            <a:r>
              <a:rPr lang="ko-KR" altLang="en-US" sz="1300" dirty="0" smtClean="0"/>
              <a:t>를 선택하고 </a:t>
            </a:r>
            <a:r>
              <a:rPr lang="en-US" altLang="ko-KR" sz="1300" dirty="0" smtClean="0"/>
              <a:t>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ko-KR" altLang="en-US" sz="13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348" y="2780928"/>
            <a:ext cx="813010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smtClean="0"/>
              <a:t>[Accounts and Roles]</a:t>
            </a:r>
            <a:r>
              <a:rPr lang="ko-KR" altLang="en-US" sz="1300" dirty="0" smtClean="0"/>
              <a:t>에서는 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관리자</a:t>
            </a:r>
            <a:r>
              <a:rPr lang="en-US" altLang="ko-KR" sz="1300" dirty="0" smtClean="0"/>
              <a:t>(Root)</a:t>
            </a:r>
            <a:r>
              <a:rPr lang="ko-KR" altLang="en-US" sz="1300" dirty="0" smtClean="0"/>
              <a:t>의 비밀번호를 설정해야 합니다</a:t>
            </a:r>
            <a:r>
              <a:rPr lang="en-US" altLang="ko-KR" sz="1300" dirty="0" smtClean="0"/>
              <a:t>. </a:t>
            </a:r>
            <a:endParaRPr lang="en-US" altLang="ko-KR" sz="1300" dirty="0" smtClean="0"/>
          </a:p>
          <a:p>
            <a:pPr>
              <a:buNone/>
            </a:pPr>
            <a:r>
              <a:rPr lang="en-US" altLang="ko-KR" sz="1300" dirty="0" smtClean="0"/>
              <a:t>	</a:t>
            </a:r>
            <a:r>
              <a:rPr lang="ko-KR" altLang="en-US" sz="1300" dirty="0" smtClean="0"/>
              <a:t> 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Password : root </a:t>
            </a:r>
            <a:r>
              <a:rPr lang="ko-KR" altLang="en-US" sz="1300" dirty="0" smtClean="0"/>
              <a:t>로 설정한 후 </a:t>
            </a:r>
            <a:r>
              <a:rPr lang="en-US" altLang="ko-KR" sz="1300" dirty="0" smtClean="0"/>
              <a:t>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/>
            </a:r>
            <a:br>
              <a:rPr lang="ko-KR" altLang="en-US" sz="1300" dirty="0" smtClean="0"/>
            </a:br>
            <a:endParaRPr lang="ko-KR" altLang="en-US" sz="13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708920"/>
            <a:ext cx="702973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smtClean="0"/>
              <a:t>[Windows Service]</a:t>
            </a:r>
            <a:r>
              <a:rPr lang="ko-KR" altLang="en-US" sz="1300" dirty="0" smtClean="0"/>
              <a:t>에서는 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서버를 </a:t>
            </a:r>
            <a:r>
              <a:rPr lang="ko-KR" altLang="en-US" sz="1300" dirty="0" err="1" smtClean="0"/>
              <a:t>윈도우즈의</a:t>
            </a:r>
            <a:r>
              <a:rPr lang="ko-KR" altLang="en-US" sz="1300" dirty="0" smtClean="0"/>
              <a:t> 서비스로 등록하기 위한 설정을 진행합니다</a:t>
            </a:r>
            <a:r>
              <a:rPr lang="en-US" altLang="ko-KR" sz="1300" dirty="0" smtClean="0"/>
              <a:t>. [Windows Service Name]</a:t>
            </a:r>
            <a:r>
              <a:rPr lang="ko-KR" altLang="en-US" sz="1300" dirty="0" smtClean="0"/>
              <a:t>은 </a:t>
            </a:r>
            <a:r>
              <a:rPr lang="ko-KR" altLang="en-US" sz="1300" dirty="0" smtClean="0"/>
              <a:t>‘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’</a:t>
            </a:r>
            <a:r>
              <a:rPr lang="ko-KR" altLang="en-US" sz="1300" dirty="0" smtClean="0"/>
              <a:t>로 변경합니다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나머지는 그대로 두고 </a:t>
            </a:r>
            <a:r>
              <a:rPr lang="en-US" altLang="ko-KR" sz="1300" dirty="0" smtClean="0"/>
              <a:t>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514" y="2636912"/>
            <a:ext cx="7171886" cy="404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smtClean="0"/>
              <a:t>[Apply Configuration]</a:t>
            </a:r>
            <a:r>
              <a:rPr lang="ko-KR" altLang="en-US" sz="1300" dirty="0" smtClean="0"/>
              <a:t>에서 설정된 내용을 적용하기 위해 </a:t>
            </a:r>
            <a:r>
              <a:rPr lang="en-US" altLang="ko-KR" sz="1300" dirty="0" smtClean="0"/>
              <a:t>[Execute]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각 항목에 모두 초록색 체크가 표시되면 </a:t>
            </a:r>
            <a:r>
              <a:rPr lang="en-US" altLang="ko-KR" sz="1300" dirty="0" smtClean="0"/>
              <a:t>[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Server]</a:t>
            </a:r>
            <a:r>
              <a:rPr lang="ko-KR" altLang="en-US" sz="1300" dirty="0" smtClean="0"/>
              <a:t>에 대한 설정이 완료된 것입니다</a:t>
            </a:r>
            <a:r>
              <a:rPr lang="en-US" altLang="ko-KR" sz="1300" dirty="0" smtClean="0"/>
              <a:t>. [Finish] </a:t>
            </a:r>
            <a:r>
              <a:rPr lang="ko-KR" altLang="en-US" sz="1300" dirty="0" smtClean="0"/>
              <a:t>버튼을 클릭해서 설정을 종료합니다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651" y="2931163"/>
            <a:ext cx="8045797" cy="373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다시 </a:t>
            </a:r>
            <a:r>
              <a:rPr lang="en-US" altLang="ko-KR" sz="1300" dirty="0" smtClean="0"/>
              <a:t>[Product Configuration]</a:t>
            </a:r>
            <a:r>
              <a:rPr lang="ko-KR" altLang="en-US" sz="1300" dirty="0" smtClean="0"/>
              <a:t>이 나타납니다</a:t>
            </a:r>
            <a:r>
              <a:rPr lang="en-US" altLang="ko-KR" sz="1300" dirty="0" smtClean="0"/>
              <a:t>. 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Server </a:t>
            </a:r>
            <a:r>
              <a:rPr lang="en-US" altLang="ko-KR" sz="1300" dirty="0" smtClean="0"/>
              <a:t>8.0.30</a:t>
            </a:r>
            <a:r>
              <a:rPr lang="ko-KR" altLang="en-US" sz="1300" dirty="0" smtClean="0"/>
              <a:t>은 </a:t>
            </a:r>
            <a:r>
              <a:rPr lang="ko-KR" altLang="en-US" sz="1300" dirty="0" smtClean="0"/>
              <a:t>설정이 완료되었으며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두 번째 </a:t>
            </a:r>
            <a:r>
              <a:rPr lang="en-US" altLang="ko-KR" sz="1300" dirty="0" smtClean="0"/>
              <a:t>Samples and Examples </a:t>
            </a:r>
            <a:r>
              <a:rPr lang="en-US" altLang="ko-KR" sz="1300" dirty="0" smtClean="0"/>
              <a:t>8.0.30</a:t>
            </a:r>
            <a:r>
              <a:rPr lang="ko-KR" altLang="en-US" sz="1300" dirty="0" smtClean="0"/>
              <a:t>의 </a:t>
            </a:r>
            <a:r>
              <a:rPr lang="ko-KR" altLang="en-US" sz="1300" dirty="0" smtClean="0"/>
              <a:t>설정을 할 차례입니다</a:t>
            </a:r>
            <a:r>
              <a:rPr lang="en-US" altLang="ko-KR" sz="1300" dirty="0" smtClean="0"/>
              <a:t>. 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996952"/>
            <a:ext cx="793094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smtClean="0"/>
              <a:t>[Connect To Server]</a:t>
            </a:r>
            <a:r>
              <a:rPr lang="ko-KR" altLang="en-US" sz="1300" dirty="0" smtClean="0"/>
              <a:t>에 연결할 서버가 보이고 </a:t>
            </a:r>
            <a:r>
              <a:rPr lang="en-US" altLang="ko-KR" sz="1300" dirty="0" smtClean="0"/>
              <a:t>[User name(</a:t>
            </a:r>
            <a:r>
              <a:rPr lang="ko-KR" altLang="en-US" sz="1300" dirty="0" smtClean="0"/>
              <a:t>사용자 이름</a:t>
            </a:r>
            <a:r>
              <a:rPr lang="en-US" altLang="ko-KR" sz="1300" dirty="0" smtClean="0"/>
              <a:t>)]</a:t>
            </a:r>
            <a:r>
              <a:rPr lang="ko-KR" altLang="en-US" sz="1300" dirty="0" smtClean="0"/>
              <a:t>에 ‘</a:t>
            </a:r>
            <a:r>
              <a:rPr lang="en-US" altLang="ko-KR" sz="1300" dirty="0" smtClean="0"/>
              <a:t>root’</a:t>
            </a:r>
            <a:r>
              <a:rPr lang="ko-KR" altLang="en-US" sz="1300" dirty="0" smtClean="0"/>
              <a:t>가 입력되어 있습니다</a:t>
            </a:r>
            <a:r>
              <a:rPr lang="en-US" altLang="ko-KR" sz="1300" dirty="0" smtClean="0"/>
              <a:t>. [Password(</a:t>
            </a:r>
            <a:r>
              <a:rPr lang="ko-KR" altLang="en-US" sz="1300" dirty="0" smtClean="0"/>
              <a:t>비밀번호</a:t>
            </a:r>
            <a:r>
              <a:rPr lang="en-US" altLang="ko-KR" sz="1300" dirty="0" smtClean="0"/>
              <a:t>)]</a:t>
            </a:r>
            <a:r>
              <a:rPr lang="ko-KR" altLang="en-US" sz="1300" dirty="0" smtClean="0"/>
              <a:t>를 앞에서 설정한 </a:t>
            </a:r>
            <a:r>
              <a:rPr lang="ko-KR" altLang="en-US" sz="1300" dirty="0" smtClean="0"/>
              <a:t>‘</a:t>
            </a:r>
            <a:r>
              <a:rPr lang="en-US" altLang="ko-KR" sz="1300" dirty="0" smtClean="0"/>
              <a:t>root’</a:t>
            </a:r>
            <a:r>
              <a:rPr lang="ko-KR" altLang="en-US" sz="1300" dirty="0" smtClean="0"/>
              <a:t>으로 입력하고 </a:t>
            </a:r>
            <a:r>
              <a:rPr lang="en-US" altLang="ko-KR" sz="1300" dirty="0" smtClean="0"/>
              <a:t>[Check] </a:t>
            </a:r>
            <a:r>
              <a:rPr lang="ko-KR" altLang="en-US" sz="1300" dirty="0" smtClean="0"/>
              <a:t>버튼을 클릭하면 </a:t>
            </a:r>
            <a:r>
              <a:rPr lang="en-US" altLang="ko-KR" sz="1300" dirty="0" smtClean="0"/>
              <a:t>[Status]</a:t>
            </a:r>
            <a:r>
              <a:rPr lang="ko-KR" altLang="en-US" sz="1300" dirty="0" smtClean="0"/>
              <a:t>가 ‘</a:t>
            </a:r>
            <a:r>
              <a:rPr lang="en-US" altLang="ko-KR" sz="1300" dirty="0" smtClean="0"/>
              <a:t>Connection succeeded’</a:t>
            </a:r>
            <a:r>
              <a:rPr lang="ko-KR" altLang="en-US" sz="1300" dirty="0" smtClean="0"/>
              <a:t>로 변경됩니다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연결이 성공되었으니 </a:t>
            </a:r>
            <a:r>
              <a:rPr lang="en-US" altLang="ko-KR" sz="1300" dirty="0" smtClean="0"/>
              <a:t>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ko-KR" altLang="en-US" sz="13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303" y="2852936"/>
            <a:ext cx="7450113" cy="388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None/>
            </a:pPr>
            <a:r>
              <a:rPr lang="en-US" altLang="ko-KR" sz="2500" b="1" dirty="0" smtClean="0"/>
              <a:t>1.	</a:t>
            </a:r>
            <a:r>
              <a:rPr lang="ko-KR" altLang="en-US" sz="2500" b="1" dirty="0" smtClean="0"/>
              <a:t>서버엔진 구축</a:t>
            </a:r>
            <a:endParaRPr lang="en-US" altLang="ko-KR" sz="2500" b="1" dirty="0"/>
          </a:p>
          <a:p>
            <a:pPr marL="514350" indent="-514350">
              <a:buNone/>
            </a:pPr>
            <a:r>
              <a:rPr lang="en-US" altLang="ko-KR" sz="2500" dirty="0" smtClean="0"/>
              <a:t>	</a:t>
            </a:r>
            <a:r>
              <a:rPr lang="en-US" altLang="ko-KR" sz="2000" dirty="0" smtClean="0"/>
              <a:t>1) Node </a:t>
            </a:r>
            <a:r>
              <a:rPr lang="en-US" altLang="ko-KR" sz="2000" dirty="0" err="1" smtClean="0"/>
              <a:t>js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</a:t>
            </a:r>
            <a:endParaRPr lang="en-US" altLang="ko-KR" sz="2000" dirty="0" smtClean="0"/>
          </a:p>
          <a:p>
            <a:pPr marL="514350" indent="-514350">
              <a:buNone/>
            </a:pPr>
            <a:endParaRPr lang="en-US" altLang="ko-KR" sz="2000" dirty="0" smtClean="0"/>
          </a:p>
          <a:p>
            <a:pPr marL="514350" indent="-514350">
              <a:buNone/>
            </a:pPr>
            <a:r>
              <a:rPr lang="en-US" altLang="ko-KR" sz="2500" b="1" dirty="0" smtClean="0"/>
              <a:t>2. 	</a:t>
            </a:r>
            <a:r>
              <a:rPr lang="en-US" altLang="ko-KR" sz="2500" b="1" dirty="0" err="1" smtClean="0"/>
              <a:t>DataBase</a:t>
            </a:r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구축</a:t>
            </a:r>
            <a:r>
              <a:rPr lang="en-US" altLang="ko-KR" b="1" dirty="0"/>
              <a:t>	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1) </a:t>
            </a: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</a:t>
            </a:r>
            <a:endParaRPr lang="en-US" altLang="ko-KR" sz="2000" dirty="0" smtClean="0"/>
          </a:p>
          <a:p>
            <a:pPr marL="514350" indent="-51435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2) </a:t>
            </a: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 marL="514350" indent="-51435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3) Table </a:t>
            </a:r>
            <a:r>
              <a:rPr lang="ko-KR" altLang="en-US" sz="2000" dirty="0" smtClean="0"/>
              <a:t>생성</a:t>
            </a:r>
            <a:endParaRPr lang="en-US" altLang="ko-KR" sz="2000" dirty="0" smtClean="0"/>
          </a:p>
          <a:p>
            <a:pPr marL="514350" indent="-514350">
              <a:buNone/>
            </a:pPr>
            <a:endParaRPr lang="en-US" altLang="ko-KR" sz="2000" dirty="0"/>
          </a:p>
          <a:p>
            <a:pPr marL="514350" indent="-514350">
              <a:buAutoNum type="arabicPeriod" startAt="3"/>
            </a:pPr>
            <a:r>
              <a:rPr lang="ko-KR" altLang="en-US" sz="2500" b="1" dirty="0" smtClean="0"/>
              <a:t>서버실행</a:t>
            </a:r>
            <a:endParaRPr lang="en-US" altLang="ko-KR" sz="2500" b="1" dirty="0" smtClean="0"/>
          </a:p>
          <a:p>
            <a:pPr marL="514350" indent="-51435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1) </a:t>
            </a:r>
            <a:r>
              <a:rPr lang="ko-KR" altLang="en-US" sz="2000" dirty="0" smtClean="0"/>
              <a:t>시작과정</a:t>
            </a:r>
            <a:endParaRPr lang="en-US" altLang="ko-KR" sz="2000" dirty="0" smtClean="0"/>
          </a:p>
          <a:p>
            <a:pPr marL="514350" indent="-51435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2) admin </a:t>
            </a:r>
            <a:r>
              <a:rPr lang="ko-KR" altLang="en-US" sz="2000" dirty="0" smtClean="0"/>
              <a:t>계정으로 </a:t>
            </a:r>
            <a:r>
              <a:rPr lang="ko-KR" altLang="en-US" sz="2000" dirty="0" smtClean="0"/>
              <a:t>테스트 </a:t>
            </a:r>
            <a:r>
              <a:rPr lang="en-US" altLang="ko-KR" sz="2000" dirty="0" smtClean="0"/>
              <a:t>User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추가</a:t>
            </a:r>
            <a:endParaRPr lang="en-US" altLang="ko-KR" sz="2000" dirty="0" smtClean="0"/>
          </a:p>
          <a:p>
            <a:pPr marL="514350" indent="-51435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3) </a:t>
            </a:r>
            <a:r>
              <a:rPr lang="ko-KR" altLang="en-US" sz="2000" dirty="0" smtClean="0"/>
              <a:t>로그인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smtClean="0"/>
              <a:t>[Apply Configuration]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[Execute] </a:t>
            </a:r>
            <a:r>
              <a:rPr lang="ko-KR" altLang="en-US" sz="1300" dirty="0" smtClean="0"/>
              <a:t>버튼을 클릭하면 설정된 내용이 적용됩니다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모든 항목 앞에 초록색 체크가 표시되면 성공입니다</a:t>
            </a:r>
            <a:r>
              <a:rPr lang="en-US" altLang="ko-KR" sz="1300" dirty="0" smtClean="0"/>
              <a:t>. Samples and Examples</a:t>
            </a:r>
            <a:r>
              <a:rPr lang="ko-KR" altLang="en-US" sz="1300" dirty="0" smtClean="0"/>
              <a:t>에 대한 설정이 완료되었습니다</a:t>
            </a:r>
            <a:r>
              <a:rPr lang="en-US" altLang="ko-KR" sz="1300" dirty="0" smtClean="0"/>
              <a:t>. [Finish] </a:t>
            </a:r>
            <a:r>
              <a:rPr lang="ko-KR" altLang="en-US" sz="1300" dirty="0" smtClean="0"/>
              <a:t>버튼 클릭해서 설정을 종료합니다</a:t>
            </a:r>
            <a:r>
              <a:rPr lang="en-US" altLang="ko-KR" sz="1300" dirty="0" smtClean="0"/>
              <a:t>.</a:t>
            </a:r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endParaRPr lang="en-US" altLang="ko-KR" sz="1300" dirty="0" smtClean="0"/>
          </a:p>
          <a:p>
            <a:pPr>
              <a:buNone/>
            </a:pPr>
            <a:r>
              <a:rPr lang="en-US" altLang="ko-KR" sz="1300" dirty="0" smtClean="0"/>
              <a:t>	- </a:t>
            </a:r>
            <a:r>
              <a:rPr lang="ko-KR" altLang="en-US" sz="1300" dirty="0" smtClean="0"/>
              <a:t>다시 </a:t>
            </a:r>
            <a:r>
              <a:rPr lang="en-US" altLang="ko-KR" sz="1300" dirty="0" smtClean="0"/>
              <a:t>[Product Configuration]</a:t>
            </a:r>
            <a:r>
              <a:rPr lang="ko-KR" altLang="en-US" sz="1300" dirty="0" smtClean="0"/>
              <a:t>이 나옵니다</a:t>
            </a:r>
            <a:r>
              <a:rPr lang="en-US" altLang="ko-KR" sz="1300" dirty="0" smtClean="0"/>
              <a:t>. [Status]</a:t>
            </a:r>
            <a:r>
              <a:rPr lang="ko-KR" altLang="en-US" sz="1300" dirty="0" smtClean="0"/>
              <a:t>를 보면 모두 완료된 것이 확인됩니다</a:t>
            </a:r>
            <a:r>
              <a:rPr lang="en-US" altLang="ko-KR" sz="1300" dirty="0" smtClean="0"/>
              <a:t>. 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  <a:endParaRPr lang="en-US" altLang="ko-KR" sz="1300" dirty="0" smtClean="0"/>
          </a:p>
          <a:p>
            <a:pPr>
              <a:buNone/>
            </a:pPr>
            <a:endParaRPr lang="ko-KR" altLang="en-US" sz="13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780928"/>
            <a:ext cx="4496534" cy="132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4765413"/>
            <a:ext cx="4536504" cy="183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ko-KR" altLang="en-US" sz="2000" dirty="0" smtClean="0"/>
              <a:t>환경설정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400" dirty="0" smtClean="0"/>
              <a:t> </a:t>
            </a:r>
            <a:r>
              <a:rPr lang="en-US" altLang="ko-KR" sz="1300" dirty="0" smtClean="0"/>
              <a:t>[Installation Complete]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[Start 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Workbench after Setup]</a:t>
            </a:r>
            <a:r>
              <a:rPr lang="ko-KR" altLang="en-US" sz="1300" dirty="0" smtClean="0"/>
              <a:t>을 체크 해제하고 </a:t>
            </a:r>
            <a:r>
              <a:rPr lang="en-US" altLang="ko-KR" sz="1300" dirty="0" smtClean="0"/>
              <a:t>[Finish]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 </a:t>
            </a:r>
            <a:r>
              <a:rPr lang="en-US" altLang="ko-KR" sz="1300" dirty="0" err="1" smtClean="0"/>
              <a:t>MySQL</a:t>
            </a:r>
            <a:r>
              <a:rPr lang="ko-KR" altLang="en-US" sz="1300" dirty="0" smtClean="0"/>
              <a:t>의 설치를 완료했습니다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/>
            </a:r>
            <a:br>
              <a:rPr lang="ko-KR" altLang="en-US" sz="1300" dirty="0" smtClean="0"/>
            </a:br>
            <a:endParaRPr lang="ko-KR" altLang="en-US" sz="13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844119"/>
            <a:ext cx="8222580" cy="3537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3"/>
            </a:pPr>
            <a:r>
              <a:rPr lang="en-US" altLang="ko-KR" sz="2000" dirty="0" smtClean="0"/>
              <a:t>Table </a:t>
            </a:r>
            <a:r>
              <a:rPr lang="ko-KR" altLang="en-US" sz="2000" dirty="0" smtClean="0"/>
              <a:t>생성</a:t>
            </a:r>
            <a:endParaRPr lang="en-US" altLang="ko-KR" sz="2000" dirty="0" smtClean="0"/>
          </a:p>
          <a:p>
            <a:pPr marL="857250" lvl="1" indent="-457200">
              <a:buFontTx/>
              <a:buChar char="-"/>
            </a:pP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Command Line </a:t>
            </a:r>
            <a:r>
              <a:rPr lang="ko-KR" altLang="en-US" sz="1300" dirty="0" smtClean="0"/>
              <a:t>프로그램을 실행 후 </a:t>
            </a:r>
            <a:r>
              <a:rPr lang="en-US" altLang="ko-KR" sz="1300" dirty="0" smtClean="0"/>
              <a:t>Password</a:t>
            </a:r>
            <a:r>
              <a:rPr lang="ko-KR" altLang="en-US" sz="1300" dirty="0" smtClean="0"/>
              <a:t>에 </a:t>
            </a:r>
            <a:r>
              <a:rPr lang="en-US" altLang="ko-KR" sz="1300" dirty="0" smtClean="0"/>
              <a:t>root</a:t>
            </a:r>
            <a:r>
              <a:rPr lang="ko-KR" altLang="en-US" sz="1300" dirty="0" smtClean="0"/>
              <a:t>를 입력합니다</a:t>
            </a:r>
            <a:r>
              <a:rPr lang="en-US" altLang="ko-KR" sz="1300" dirty="0" smtClean="0"/>
              <a:t>.</a:t>
            </a:r>
          </a:p>
          <a:p>
            <a:pPr marL="857250" lvl="1" indent="-457200">
              <a:buFontTx/>
              <a:buChar char="-"/>
            </a:pP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Command Line </a:t>
            </a:r>
            <a:r>
              <a:rPr lang="ko-KR" altLang="en-US" sz="1300" dirty="0" smtClean="0"/>
              <a:t>프로그램은 </a:t>
            </a:r>
            <a:r>
              <a:rPr lang="en-US" altLang="ko-KR" sz="1300" dirty="0" err="1" smtClean="0"/>
              <a:t>MySQL</a:t>
            </a:r>
            <a:r>
              <a:rPr lang="ko-KR" altLang="en-US" sz="1300" dirty="0" smtClean="0"/>
              <a:t>을 설치할 때 같이 설치된 프로그램 이므로 윈도우 앱 검색을 통해 찾아서 실행시키면 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996952"/>
            <a:ext cx="651822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811660"/>
            <a:ext cx="1987598" cy="38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직선 화살표 연결선 7"/>
          <p:cNvCxnSpPr/>
          <p:nvPr/>
        </p:nvCxnSpPr>
        <p:spPr>
          <a:xfrm>
            <a:off x="1691680" y="3573016"/>
            <a:ext cx="648072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3"/>
            </a:pPr>
            <a:r>
              <a:rPr lang="en-US" altLang="ko-KR" sz="2000" dirty="0" smtClean="0"/>
              <a:t>Table </a:t>
            </a:r>
            <a:r>
              <a:rPr lang="ko-KR" altLang="en-US" sz="2000" dirty="0" smtClean="0"/>
              <a:t>생성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접속에 성공했으면 </a:t>
            </a:r>
            <a:r>
              <a:rPr lang="en-US" altLang="ko-KR" sz="1300" dirty="0" smtClean="0"/>
              <a:t>‘</a:t>
            </a:r>
            <a:r>
              <a:rPr lang="en-US" altLang="ko-KR" sz="1300" dirty="0" smtClean="0">
                <a:solidFill>
                  <a:srgbClr val="FF0000"/>
                </a:solidFill>
              </a:rPr>
              <a:t>CREATE DATABASE </a:t>
            </a:r>
            <a:r>
              <a:rPr lang="en-US" altLang="ko-KR" sz="1300" dirty="0" err="1" smtClean="0">
                <a:solidFill>
                  <a:srgbClr val="FF0000"/>
                </a:solidFill>
              </a:rPr>
              <a:t>Task_Board</a:t>
            </a:r>
            <a:r>
              <a:rPr lang="en-US" altLang="ko-KR" sz="1300" dirty="0" smtClean="0">
                <a:solidFill>
                  <a:srgbClr val="FF0000"/>
                </a:solidFill>
              </a:rPr>
              <a:t>;</a:t>
            </a:r>
            <a:r>
              <a:rPr lang="en-US" altLang="ko-KR" sz="1300" dirty="0" smtClean="0"/>
              <a:t>’ </a:t>
            </a:r>
            <a:r>
              <a:rPr lang="ko-KR" altLang="en-US" sz="1300" dirty="0" smtClean="0"/>
              <a:t>명령문을 입력합니다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> </a:t>
            </a: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	</a:t>
            </a:r>
            <a:r>
              <a:rPr lang="en-US" altLang="ko-KR" sz="1300" dirty="0" smtClean="0"/>
              <a:t>- Database </a:t>
            </a:r>
            <a:r>
              <a:rPr lang="ko-KR" altLang="en-US" sz="1300" dirty="0" smtClean="0"/>
              <a:t>생성을 한 후 </a:t>
            </a:r>
            <a:r>
              <a:rPr lang="en-US" altLang="ko-KR" sz="1300" dirty="0" smtClean="0"/>
              <a:t>‘</a:t>
            </a:r>
            <a:r>
              <a:rPr lang="en-US" altLang="ko-KR" sz="1300" dirty="0" smtClean="0">
                <a:solidFill>
                  <a:srgbClr val="FF0000"/>
                </a:solidFill>
              </a:rPr>
              <a:t>USE </a:t>
            </a:r>
            <a:r>
              <a:rPr lang="en-US" altLang="ko-KR" sz="1300" dirty="0" err="1" smtClean="0">
                <a:solidFill>
                  <a:srgbClr val="FF0000"/>
                </a:solidFill>
              </a:rPr>
              <a:t>Task_Board</a:t>
            </a:r>
            <a:r>
              <a:rPr lang="en-US" altLang="ko-KR" sz="1300" dirty="0" smtClean="0">
                <a:solidFill>
                  <a:srgbClr val="FF0000"/>
                </a:solidFill>
              </a:rPr>
              <a:t>;</a:t>
            </a:r>
            <a:r>
              <a:rPr lang="en-US" altLang="ko-KR" sz="1300" dirty="0" smtClean="0"/>
              <a:t>’ </a:t>
            </a:r>
            <a:r>
              <a:rPr lang="ko-KR" altLang="en-US" sz="1300" dirty="0" smtClean="0"/>
              <a:t>명령문을 입력합니다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> </a:t>
            </a:r>
            <a:endParaRPr lang="en-US" altLang="ko-KR" sz="13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476128"/>
            <a:ext cx="3467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523481"/>
            <a:ext cx="2181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1044560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arenR" startAt="3"/>
            </a:pPr>
            <a:r>
              <a:rPr lang="en-US" altLang="ko-KR" sz="2000" dirty="0" smtClean="0"/>
              <a:t>Table </a:t>
            </a:r>
            <a:r>
              <a:rPr lang="ko-KR" altLang="en-US" sz="2000" dirty="0" smtClean="0"/>
              <a:t>생성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아래의 명령문들을 그대로 복사 붙여 넣기 해서 </a:t>
            </a:r>
            <a:r>
              <a:rPr lang="en-US" altLang="ko-KR" sz="1300" dirty="0" smtClean="0"/>
              <a:t>Table</a:t>
            </a:r>
            <a:r>
              <a:rPr lang="ko-KR" altLang="en-US" sz="1300" dirty="0" smtClean="0"/>
              <a:t>들을 생성합니다</a:t>
            </a:r>
            <a:r>
              <a:rPr lang="en-US" altLang="ko-KR" sz="1300" dirty="0" smtClean="0"/>
              <a:t>.</a:t>
            </a:r>
          </a:p>
          <a:p>
            <a:pPr marL="457200" indent="-457200">
              <a:buNone/>
            </a:pPr>
            <a:r>
              <a:rPr lang="en-US" altLang="ko-KR" sz="13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한 번에 복사 붙여 넣기를 하면 안되고 </a:t>
            </a:r>
            <a:r>
              <a:rPr lang="en-US" altLang="ko-KR" sz="1300" dirty="0" smtClean="0">
                <a:solidFill>
                  <a:srgbClr val="FF0000"/>
                </a:solidFill>
              </a:rPr>
              <a:t>‘ ; ‘ </a:t>
            </a:r>
            <a:r>
              <a:rPr lang="ko-KR" altLang="en-US" sz="1300" dirty="0" smtClean="0">
                <a:solidFill>
                  <a:srgbClr val="FF0000"/>
                </a:solidFill>
              </a:rPr>
              <a:t>문구 기준으로 명령문을 끊어서 차례대로 복사 붙여 넣기를 해야 합니다</a:t>
            </a:r>
            <a:r>
              <a:rPr lang="en-US" altLang="ko-KR" sz="1300" dirty="0" smtClean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ko-KR" altLang="en-US" sz="1300" dirty="0" smtClean="0"/>
              <a:t> </a:t>
            </a:r>
            <a:r>
              <a:rPr lang="en-US" altLang="ko-KR" sz="1300" dirty="0" smtClean="0"/>
              <a:t>CREATE TABLE USER</a:t>
            </a:r>
          </a:p>
          <a:p>
            <a:pPr marL="457200" indent="-457200">
              <a:buNone/>
            </a:pPr>
            <a:r>
              <a:rPr lang="en-US" altLang="ko-KR" sz="1300" dirty="0" smtClean="0"/>
              <a:t>(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user_id</a:t>
            </a:r>
            <a:r>
              <a:rPr lang="en-US" altLang="ko-KR" sz="1300" dirty="0" smtClean="0"/>
              <a:t>`     VARCHAR(45)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user_pwd</a:t>
            </a:r>
            <a:r>
              <a:rPr lang="en-US" altLang="ko-KR" sz="1300" dirty="0" smtClean="0"/>
              <a:t>`    VARCHAR(45)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user_name</a:t>
            </a:r>
            <a:r>
              <a:rPr lang="en-US" altLang="ko-KR" sz="1300" dirty="0" smtClean="0"/>
              <a:t>`   VARCHAR(45)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user_team</a:t>
            </a:r>
            <a:r>
              <a:rPr lang="en-US" altLang="ko-KR" sz="1300" dirty="0" smtClean="0"/>
              <a:t>`   CHAR(30)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user_level</a:t>
            </a:r>
            <a:r>
              <a:rPr lang="en-US" altLang="ko-KR" sz="1300" dirty="0" smtClean="0"/>
              <a:t>`  INT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PRIMARY KEY (</a:t>
            </a:r>
            <a:r>
              <a:rPr lang="en-US" altLang="ko-KR" sz="1300" dirty="0" err="1" smtClean="0"/>
              <a:t>user_id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);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CREATE TABLE REPORT</a:t>
            </a:r>
          </a:p>
          <a:p>
            <a:pPr marL="457200" indent="-457200">
              <a:buNone/>
            </a:pPr>
            <a:r>
              <a:rPr lang="en-US" altLang="ko-KR" sz="1300" dirty="0" smtClean="0"/>
              <a:t>(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report_num</a:t>
            </a:r>
            <a:r>
              <a:rPr lang="en-US" altLang="ko-KR" sz="1300" dirty="0" smtClean="0"/>
              <a:t>`       INT              NOT NULL    AUTO_INCREMENT,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report_userid</a:t>
            </a:r>
            <a:r>
              <a:rPr lang="en-US" altLang="ko-KR" sz="1300" dirty="0" smtClean="0"/>
              <a:t>`  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report_username</a:t>
            </a:r>
            <a:r>
              <a:rPr lang="en-US" altLang="ko-KR" sz="1300" dirty="0" smtClean="0"/>
              <a:t>`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report_userlevel</a:t>
            </a:r>
            <a:r>
              <a:rPr lang="en-US" altLang="ko-KR" sz="1300" dirty="0" smtClean="0"/>
              <a:t>`  INT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report_userteam</a:t>
            </a:r>
            <a:r>
              <a:rPr lang="en-US" altLang="ko-KR" sz="1300" dirty="0" smtClean="0"/>
              <a:t>`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report_type</a:t>
            </a:r>
            <a:r>
              <a:rPr lang="en-US" altLang="ko-KR" sz="1300" dirty="0" smtClean="0"/>
              <a:t>`      INT 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report_date</a:t>
            </a:r>
            <a:r>
              <a:rPr lang="en-US" altLang="ko-KR" sz="1300" dirty="0" smtClean="0"/>
              <a:t>`      DATETIME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report_text</a:t>
            </a:r>
            <a:r>
              <a:rPr lang="en-US" altLang="ko-KR" sz="1300" dirty="0" smtClean="0"/>
              <a:t>`      VARCHAR(3000)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PRIMARY KEY (</a:t>
            </a:r>
            <a:r>
              <a:rPr lang="en-US" altLang="ko-KR" sz="1300" dirty="0" err="1" smtClean="0"/>
              <a:t>report_num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);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CREATE TABLE NOTE</a:t>
            </a:r>
          </a:p>
          <a:p>
            <a:pPr marL="457200" indent="-457200">
              <a:buNone/>
            </a:pPr>
            <a:r>
              <a:rPr lang="en-US" altLang="ko-KR" sz="1300" dirty="0" smtClean="0"/>
              <a:t>(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note_num</a:t>
            </a:r>
            <a:r>
              <a:rPr lang="en-US" altLang="ko-KR" sz="1300" dirty="0" smtClean="0"/>
              <a:t>`          INT              NOT NULL    AUTO_INCREMENT,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note_date</a:t>
            </a:r>
            <a:r>
              <a:rPr lang="en-US" altLang="ko-KR" sz="1300" dirty="0" smtClean="0"/>
              <a:t>`         DATETIME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note_userid</a:t>
            </a:r>
            <a:r>
              <a:rPr lang="en-US" altLang="ko-KR" sz="1300" dirty="0" smtClean="0"/>
              <a:t>`     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note_username</a:t>
            </a:r>
            <a:r>
              <a:rPr lang="en-US" altLang="ko-KR" sz="1300" dirty="0" smtClean="0"/>
              <a:t>`   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note_text</a:t>
            </a:r>
            <a:r>
              <a:rPr lang="en-US" altLang="ko-KR" sz="1300" dirty="0" smtClean="0"/>
              <a:t>`      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`note_imagepath1`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`note_imagepath2`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`note_imagepath3`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`note_imagepath4`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`note_imagepath5`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`note_imagepath6`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`note_imagepath7`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`note_imagepath8`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`note_imagepath9`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`note_imagepath10`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`note_imagetext1`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`note_imagetext2`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`note_imagetext3`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`note_imagetext4`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`note_imagetext5`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`note_imagetext6`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`note_imagetext7`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`note_imagetext8`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`note_imagetext9` 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`note_imagetext10`  VARCHAR(1000)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PRIMARY KEY (</a:t>
            </a:r>
            <a:r>
              <a:rPr lang="en-US" altLang="ko-KR" sz="1300" dirty="0" err="1" smtClean="0"/>
              <a:t>note_num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);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CREATE TABLE NOTICE_BOARD</a:t>
            </a:r>
          </a:p>
          <a:p>
            <a:pPr marL="457200" indent="-457200">
              <a:buNone/>
            </a:pPr>
            <a:r>
              <a:rPr lang="en-US" altLang="ko-KR" sz="1300" dirty="0" smtClean="0"/>
              <a:t>(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notice_num</a:t>
            </a:r>
            <a:r>
              <a:rPr lang="en-US" altLang="ko-KR" sz="1300" dirty="0" smtClean="0"/>
              <a:t>`                              INT              NOT NULL    AUTO_INCREMENT,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notice_userid</a:t>
            </a:r>
            <a:r>
              <a:rPr lang="en-US" altLang="ko-KR" sz="1300" dirty="0" smtClean="0"/>
              <a:t>`                         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notice_username</a:t>
            </a:r>
            <a:r>
              <a:rPr lang="en-US" altLang="ko-KR" sz="1300" dirty="0" smtClean="0"/>
              <a:t>`                       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notice_userlevel</a:t>
            </a:r>
            <a:r>
              <a:rPr lang="en-US" altLang="ko-KR" sz="1300" dirty="0" smtClean="0"/>
              <a:t>`                        INT 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notice_type</a:t>
            </a:r>
            <a:r>
              <a:rPr lang="en-US" altLang="ko-KR" sz="1300" dirty="0" smtClean="0"/>
              <a:t>`                           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notice_title</a:t>
            </a:r>
            <a:r>
              <a:rPr lang="en-US" altLang="ko-KR" sz="1300" dirty="0" smtClean="0"/>
              <a:t>`                            VARCHAR(500)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notice_date</a:t>
            </a:r>
            <a:r>
              <a:rPr lang="en-US" altLang="ko-KR" sz="1300" dirty="0" smtClean="0"/>
              <a:t>`                             DATETIME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notice_reviewcount</a:t>
            </a:r>
            <a:r>
              <a:rPr lang="en-US" altLang="ko-KR" sz="1300" dirty="0" smtClean="0"/>
              <a:t>`                      INT 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notice_commentcount</a:t>
            </a:r>
            <a:r>
              <a:rPr lang="en-US" altLang="ko-KR" sz="1300" dirty="0" smtClean="0"/>
              <a:t>`                      INT 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notice_content</a:t>
            </a:r>
            <a:r>
              <a:rPr lang="en-US" altLang="ko-KR" sz="1300" dirty="0" smtClean="0"/>
              <a:t>`                          VARCHAR(1000)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`notice_filepath1` 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`notice_filepath2` 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`notice_filepath3` 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`notice_filepath4` 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`notice_filepath5` 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`notice_filepath6` 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`notice_filepath7` 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`notice_filepath8` 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`notice_filepath9` 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`notice_filepath10`  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`notice_orgfilename1`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`notice_orgfilename2`  		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`notice_orgfilename3`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`notice_orgfilename4`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`notice_orgfilename5`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`notice_orgfilename6`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`notice_orgfilename7`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`notice_orgfilename8`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`notice_orgfilename9` 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`notice_orgfilename10`              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PRIMARY KEY (</a:t>
            </a:r>
            <a:r>
              <a:rPr lang="en-US" altLang="ko-KR" sz="1300" dirty="0" err="1" smtClean="0"/>
              <a:t>notice_num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);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CREATE TABLE NOTICE_BOARD_COMMENT</a:t>
            </a:r>
          </a:p>
          <a:p>
            <a:pPr marL="457200" indent="-457200">
              <a:buNone/>
            </a:pPr>
            <a:r>
              <a:rPr lang="en-US" altLang="ko-KR" sz="1300" dirty="0" smtClean="0"/>
              <a:t>(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comment_num</a:t>
            </a:r>
            <a:r>
              <a:rPr lang="en-US" altLang="ko-KR" sz="1300" dirty="0" smtClean="0"/>
              <a:t>`        INT             NOT NULL    AUTO_INCREMENT,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notice_num</a:t>
            </a:r>
            <a:r>
              <a:rPr lang="en-US" altLang="ko-KR" sz="1300" dirty="0" smtClean="0"/>
              <a:t>`         INT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comment_userid</a:t>
            </a:r>
            <a:r>
              <a:rPr lang="en-US" altLang="ko-KR" sz="1300" dirty="0" smtClean="0"/>
              <a:t>`     VARCHAR(45)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comment_username</a:t>
            </a:r>
            <a:r>
              <a:rPr lang="en-US" altLang="ko-KR" sz="1300" dirty="0" smtClean="0"/>
              <a:t>`   VARCHAR(45)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comment_userlevel</a:t>
            </a:r>
            <a:r>
              <a:rPr lang="en-US" altLang="ko-KR" sz="1300" dirty="0" smtClean="0"/>
              <a:t>`  INT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comment_date</a:t>
            </a:r>
            <a:r>
              <a:rPr lang="en-US" altLang="ko-KR" sz="1300" dirty="0" smtClean="0"/>
              <a:t>`       DATETIME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comment_text</a:t>
            </a:r>
            <a:r>
              <a:rPr lang="en-US" altLang="ko-KR" sz="1300" dirty="0" smtClean="0"/>
              <a:t>`       VARCHAR(500)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PRIMARY KEY (</a:t>
            </a:r>
            <a:r>
              <a:rPr lang="en-US" altLang="ko-KR" sz="1300" dirty="0" err="1" smtClean="0"/>
              <a:t>comment_num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);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ALTER TABLE NOTICE_BOARD_COMMENT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ADD CONSTRAINT </a:t>
            </a:r>
            <a:r>
              <a:rPr lang="en-US" altLang="ko-KR" sz="1300" dirty="0" err="1" smtClean="0"/>
              <a:t>FK_NOTICE_BOARD_COMMENT_notice_num_NOTICE_BOARD_notice_num</a:t>
            </a:r>
            <a:r>
              <a:rPr lang="en-US" altLang="ko-KR" sz="1300" dirty="0" smtClean="0"/>
              <a:t> FOREIGN KEY (</a:t>
            </a:r>
            <a:r>
              <a:rPr lang="en-US" altLang="ko-KR" sz="1300" dirty="0" err="1" smtClean="0"/>
              <a:t>notice_num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   REFERENCES NOTICE_BOARD (</a:t>
            </a:r>
            <a:r>
              <a:rPr lang="en-US" altLang="ko-KR" sz="1300" dirty="0" err="1" smtClean="0"/>
              <a:t>notice_num</a:t>
            </a:r>
            <a:r>
              <a:rPr lang="en-US" altLang="ko-KR" sz="1300" dirty="0" smtClean="0"/>
              <a:t>) ON DELETE CASCADE ON UPDATE RESTRICT;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CREATE TABLE NOTICE_BOARD_REPLY</a:t>
            </a:r>
          </a:p>
          <a:p>
            <a:pPr marL="457200" indent="-457200">
              <a:buNone/>
            </a:pPr>
            <a:r>
              <a:rPr lang="en-US" altLang="ko-KR" sz="1300" dirty="0" smtClean="0"/>
              <a:t>(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reply_num</a:t>
            </a:r>
            <a:r>
              <a:rPr lang="en-US" altLang="ko-KR" sz="1300" dirty="0" smtClean="0"/>
              <a:t>`        INT             NOT NULL    AUTO_INCREMENT,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comment_num</a:t>
            </a:r>
            <a:r>
              <a:rPr lang="en-US" altLang="ko-KR" sz="1300" dirty="0" smtClean="0"/>
              <a:t>`      INT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reply_userid</a:t>
            </a:r>
            <a:r>
              <a:rPr lang="en-US" altLang="ko-KR" sz="1300" dirty="0" smtClean="0"/>
              <a:t>`     VARCHAR(45)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reply_username</a:t>
            </a:r>
            <a:r>
              <a:rPr lang="en-US" altLang="ko-KR" sz="1300" dirty="0" smtClean="0"/>
              <a:t>`   VARCHAR(45)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reply_userlevel</a:t>
            </a:r>
            <a:r>
              <a:rPr lang="en-US" altLang="ko-KR" sz="1300" dirty="0" smtClean="0"/>
              <a:t>`  INT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reply_date</a:t>
            </a:r>
            <a:r>
              <a:rPr lang="en-US" altLang="ko-KR" sz="1300" dirty="0" smtClean="0"/>
              <a:t>`       DATETIME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reply_text</a:t>
            </a:r>
            <a:r>
              <a:rPr lang="en-US" altLang="ko-KR" sz="1300" dirty="0" smtClean="0"/>
              <a:t>`       VARCHAR(500)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PRIMARY KEY (</a:t>
            </a:r>
            <a:r>
              <a:rPr lang="en-US" altLang="ko-KR" sz="1300" dirty="0" err="1" smtClean="0"/>
              <a:t>reply_num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);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ALTER TABLE NOTICE_BOARD_REPLY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ADD CONSTRAINT FK_NOTICE_BOARD_REPLY_comment_num_NOTICE_BOARD_COMMENT_comment_n FOREIGN KEY (</a:t>
            </a:r>
            <a:r>
              <a:rPr lang="en-US" altLang="ko-KR" sz="1300" dirty="0" err="1" smtClean="0"/>
              <a:t>comment_num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   REFERENCES NOTICE_BOARD_COMMENT (</a:t>
            </a:r>
            <a:r>
              <a:rPr lang="en-US" altLang="ko-KR" sz="1300" dirty="0" err="1" smtClean="0"/>
              <a:t>comment_num</a:t>
            </a:r>
            <a:r>
              <a:rPr lang="en-US" altLang="ko-KR" sz="1300" dirty="0" smtClean="0"/>
              <a:t>) ON DELETE CASCADE ON UPDATE RESTRICT;</a:t>
            </a: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CREATE TABLE NOTICE_BOARD_NOTIFICATION</a:t>
            </a:r>
          </a:p>
          <a:p>
            <a:pPr marL="457200" indent="-457200">
              <a:buNone/>
            </a:pPr>
            <a:r>
              <a:rPr lang="en-US" altLang="ko-KR" sz="1300" dirty="0" smtClean="0"/>
              <a:t>(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notification_num</a:t>
            </a:r>
            <a:r>
              <a:rPr lang="en-US" altLang="ko-KR" sz="1300" dirty="0" smtClean="0"/>
              <a:t>`     INT            NOT NULL    AUTO_INCREMENT,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notification_userid</a:t>
            </a:r>
            <a:r>
              <a:rPr lang="en-US" altLang="ko-KR" sz="1300" dirty="0" smtClean="0"/>
              <a:t>`  VARCHAR(45)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notification_alarm</a:t>
            </a:r>
            <a:r>
              <a:rPr lang="en-US" altLang="ko-KR" sz="1300" dirty="0" smtClean="0"/>
              <a:t>`   INT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PRIMARY KEY (</a:t>
            </a:r>
            <a:r>
              <a:rPr lang="en-US" altLang="ko-KR" sz="1300" dirty="0" err="1" smtClean="0"/>
              <a:t>notification_num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);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CREATE TABLE MESSAGE</a:t>
            </a:r>
          </a:p>
          <a:p>
            <a:pPr marL="457200" indent="-457200">
              <a:buNone/>
            </a:pPr>
            <a:r>
              <a:rPr lang="en-US" altLang="ko-KR" sz="1300" dirty="0" smtClean="0"/>
              <a:t>(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message_num</a:t>
            </a:r>
            <a:r>
              <a:rPr lang="en-US" altLang="ko-KR" sz="1300" dirty="0" smtClean="0"/>
              <a:t>`            INT              NOT NULL    AUTO_INCREMENT,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message_userid</a:t>
            </a:r>
            <a:r>
              <a:rPr lang="en-US" altLang="ko-KR" sz="1300" dirty="0" smtClean="0"/>
              <a:t>`       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message_username</a:t>
            </a:r>
            <a:r>
              <a:rPr lang="en-US" altLang="ko-KR" sz="1300" dirty="0" smtClean="0"/>
              <a:t>`       VARCHAR(45)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message_title</a:t>
            </a:r>
            <a:r>
              <a:rPr lang="en-US" altLang="ko-KR" sz="1300" dirty="0" smtClean="0"/>
              <a:t>`          VARCHAR(500)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message_date</a:t>
            </a:r>
            <a:r>
              <a:rPr lang="en-US" altLang="ko-KR" sz="1300" dirty="0" smtClean="0"/>
              <a:t>`           DATETIME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message_check</a:t>
            </a:r>
            <a:r>
              <a:rPr lang="en-US" altLang="ko-KR" sz="1300" dirty="0" smtClean="0"/>
              <a:t>`          INT  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message_content</a:t>
            </a:r>
            <a:r>
              <a:rPr lang="en-US" altLang="ko-KR" sz="1300" dirty="0" smtClean="0"/>
              <a:t>`        VARCHAR(1000)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`message_filepath1`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`message_filepath2`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`message_filepath3`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`message_filepath4`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`message_filepath5`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`message_filepath6`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`message_filepath7`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`message_filepath8`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`message_filepath9` 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`message_filepath10`  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`message_orgfilename1`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`message_orgfilename2`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`message_orgfilename3`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`message_orgfilename4`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`message_orgfilename5`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`message_orgfilename6`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`message_orgfilename7`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`message_orgfilename8`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`message_orgfilename9` 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`message_orgfilename10`  VARCHAR(500)    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PRIMARY KEY (</a:t>
            </a:r>
            <a:r>
              <a:rPr lang="en-US" altLang="ko-KR" sz="1300" dirty="0" err="1" smtClean="0"/>
              <a:t>message_num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);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CREATE TABLE MESSAGE_RECEIVER</a:t>
            </a:r>
          </a:p>
          <a:p>
            <a:pPr marL="457200" indent="-457200">
              <a:buNone/>
            </a:pPr>
            <a:r>
              <a:rPr lang="en-US" altLang="ko-KR" sz="1300" dirty="0" smtClean="0"/>
              <a:t>(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receiver_num</a:t>
            </a:r>
            <a:r>
              <a:rPr lang="en-US" altLang="ko-KR" sz="1300" dirty="0" smtClean="0"/>
              <a:t>`         INT            NOT NULL    AUTO_INCREMENT,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message_num</a:t>
            </a:r>
            <a:r>
              <a:rPr lang="en-US" altLang="ko-KR" sz="1300" dirty="0" smtClean="0"/>
              <a:t>`          INT        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receiver_senderid</a:t>
            </a:r>
            <a:r>
              <a:rPr lang="en-US" altLang="ko-KR" sz="1300" dirty="0" smtClean="0"/>
              <a:t>`    VARCHAR(45)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receiver_sendername</a:t>
            </a:r>
            <a:r>
              <a:rPr lang="en-US" altLang="ko-KR" sz="1300" dirty="0" smtClean="0"/>
              <a:t>`  VARCHAR(45)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receiver_userid</a:t>
            </a:r>
            <a:r>
              <a:rPr lang="en-US" altLang="ko-KR" sz="1300" dirty="0" smtClean="0"/>
              <a:t>`      VARCHAR(45)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receiver_username</a:t>
            </a:r>
            <a:r>
              <a:rPr lang="en-US" altLang="ko-KR" sz="1300" dirty="0" smtClean="0"/>
              <a:t>`    VARCHAR(45)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`</a:t>
            </a:r>
            <a:r>
              <a:rPr lang="en-US" altLang="ko-KR" sz="1300" dirty="0" err="1" smtClean="0"/>
              <a:t>receiver_check</a:t>
            </a:r>
            <a:r>
              <a:rPr lang="en-US" altLang="ko-KR" sz="1300" dirty="0" smtClean="0"/>
              <a:t>`    INT    NOT NULL, 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PRIMARY KEY (</a:t>
            </a:r>
            <a:r>
              <a:rPr lang="en-US" altLang="ko-KR" sz="1300" dirty="0" err="1" smtClean="0"/>
              <a:t>receiver_num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);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ALTER TABLE MESSAGE_RECEIVER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ADD CONSTRAINT </a:t>
            </a:r>
            <a:r>
              <a:rPr lang="en-US" altLang="ko-KR" sz="1300" dirty="0" err="1" smtClean="0"/>
              <a:t>FK_MESSAGE_RECEIVER_message_num_MESSAGE_message_num</a:t>
            </a:r>
            <a:r>
              <a:rPr lang="en-US" altLang="ko-KR" sz="1300" dirty="0" smtClean="0"/>
              <a:t> FOREIGN KEY (</a:t>
            </a:r>
            <a:r>
              <a:rPr lang="en-US" altLang="ko-KR" sz="1300" dirty="0" err="1" smtClean="0"/>
              <a:t>message_num</a:t>
            </a:r>
            <a:r>
              <a:rPr lang="en-US" altLang="ko-KR" sz="1300" dirty="0" smtClean="0"/>
              <a:t>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        REFERENCES MESSAGE (</a:t>
            </a:r>
            <a:r>
              <a:rPr lang="en-US" altLang="ko-KR" sz="1300" dirty="0" err="1" smtClean="0"/>
              <a:t>message_num</a:t>
            </a:r>
            <a:r>
              <a:rPr lang="en-US" altLang="ko-KR" sz="1300" dirty="0" smtClean="0"/>
              <a:t>) ON DELETE CASCADE ON UPDATE RESTRICT;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서버실행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ko-KR" altLang="en-US" sz="2000" dirty="0" smtClean="0"/>
              <a:t>서버시작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Task_Board.zip </a:t>
            </a:r>
            <a:r>
              <a:rPr lang="ko-KR" altLang="en-US" sz="1300" dirty="0" smtClean="0"/>
              <a:t>파일을 압축을 푼 후 </a:t>
            </a:r>
            <a:r>
              <a:rPr lang="en-US" altLang="ko-KR" sz="1300" dirty="0" smtClean="0"/>
              <a:t>C:\</a:t>
            </a:r>
            <a:r>
              <a:rPr lang="en-US" altLang="ko-KR" sz="1300" dirty="0" smtClean="0"/>
              <a:t>Users\(</a:t>
            </a:r>
            <a:r>
              <a:rPr lang="ko-KR" altLang="en-US" sz="1300" dirty="0" smtClean="0"/>
              <a:t>윈도우 계정 이름</a:t>
            </a:r>
            <a:r>
              <a:rPr lang="en-US" altLang="ko-KR" sz="1300" dirty="0" smtClean="0"/>
              <a:t>) </a:t>
            </a:r>
            <a:r>
              <a:rPr lang="ko-KR" altLang="en-US" sz="1300" dirty="0" smtClean="0">
                <a:sym typeface="Wingdings" pitchFamily="2" charset="2"/>
              </a:rPr>
              <a:t>경로에 폴더 전체를 복사 합니다</a:t>
            </a:r>
            <a:r>
              <a:rPr lang="en-US" altLang="ko-KR" sz="1300" dirty="0" smtClean="0">
                <a:sym typeface="Wingdings" pitchFamily="2" charset="2"/>
              </a:rPr>
              <a:t>.</a:t>
            </a:r>
            <a:endParaRPr lang="ko-KR" altLang="en-US" sz="13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420888"/>
            <a:ext cx="5616624" cy="422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서버실행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ko-KR" altLang="en-US" sz="2000" dirty="0" smtClean="0"/>
              <a:t>서버시작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Node </a:t>
            </a:r>
            <a:r>
              <a:rPr lang="en-US" altLang="ko-KR" sz="1300" dirty="0" err="1" smtClean="0"/>
              <a:t>js</a:t>
            </a:r>
            <a:r>
              <a:rPr lang="en-US" altLang="ko-KR" sz="1300" dirty="0" smtClean="0"/>
              <a:t> Command Prompt </a:t>
            </a:r>
            <a:r>
              <a:rPr lang="ko-KR" altLang="en-US" sz="1300" dirty="0" smtClean="0"/>
              <a:t>프로그램을 실행합니다</a:t>
            </a:r>
            <a:r>
              <a:rPr lang="en-US" altLang="ko-KR" sz="1300" dirty="0" smtClean="0"/>
              <a:t>.</a:t>
            </a:r>
          </a:p>
          <a:p>
            <a:pPr marL="457200" indent="-457200">
              <a:buNone/>
            </a:pPr>
            <a:r>
              <a:rPr lang="en-US" altLang="ko-KR" sz="1300" dirty="0" smtClean="0"/>
              <a:t>	</a:t>
            </a:r>
            <a:r>
              <a:rPr lang="en-US" altLang="ko-KR" sz="1300" dirty="0" smtClean="0"/>
              <a:t>- Node </a:t>
            </a:r>
            <a:r>
              <a:rPr lang="en-US" altLang="ko-KR" sz="1300" dirty="0" err="1" smtClean="0"/>
              <a:t>js</a:t>
            </a:r>
            <a:r>
              <a:rPr lang="ko-KR" altLang="en-US" sz="1300" dirty="0" smtClean="0"/>
              <a:t>를 설치할 때 같이 설치되므로 윈도우 </a:t>
            </a:r>
            <a:r>
              <a:rPr lang="ko-KR" altLang="en-US" sz="1300" dirty="0" err="1" smtClean="0"/>
              <a:t>앱</a:t>
            </a:r>
            <a:r>
              <a:rPr lang="ko-KR" altLang="en-US" sz="1300" dirty="0" smtClean="0"/>
              <a:t> 검색을 통해 실행하면 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806158"/>
            <a:ext cx="1960931" cy="386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068960"/>
            <a:ext cx="6372200" cy="33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직선 화살표 연결선 7"/>
          <p:cNvCxnSpPr/>
          <p:nvPr/>
        </p:nvCxnSpPr>
        <p:spPr>
          <a:xfrm>
            <a:off x="1979712" y="3501008"/>
            <a:ext cx="648072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서버실행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ko-KR" altLang="en-US" sz="2000" dirty="0" smtClean="0"/>
              <a:t>서버시작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명령문으로 </a:t>
            </a:r>
            <a:r>
              <a:rPr lang="en-US" altLang="ko-KR" sz="1300" dirty="0" smtClean="0"/>
              <a:t>‘</a:t>
            </a:r>
            <a:r>
              <a:rPr lang="en-US" altLang="ko-KR" sz="1300" dirty="0" err="1" smtClean="0">
                <a:solidFill>
                  <a:srgbClr val="FF0000"/>
                </a:solidFill>
              </a:rPr>
              <a:t>cd</a:t>
            </a:r>
            <a:r>
              <a:rPr lang="en-US" altLang="ko-KR" sz="1300" dirty="0" smtClean="0">
                <a:solidFill>
                  <a:srgbClr val="FF0000"/>
                </a:solidFill>
              </a:rPr>
              <a:t> </a:t>
            </a:r>
            <a:r>
              <a:rPr lang="en-US" altLang="ko-KR" sz="1300" dirty="0" err="1" smtClean="0">
                <a:solidFill>
                  <a:srgbClr val="FF0000"/>
                </a:solidFill>
              </a:rPr>
              <a:t>Task_Board</a:t>
            </a:r>
            <a:r>
              <a:rPr lang="en-US" altLang="ko-KR" sz="1300" dirty="0" smtClean="0"/>
              <a:t>’</a:t>
            </a:r>
            <a:r>
              <a:rPr lang="ko-KR" altLang="en-US" sz="1300" dirty="0" smtClean="0"/>
              <a:t>를 입력합니다</a:t>
            </a:r>
            <a:r>
              <a:rPr lang="en-US" altLang="ko-KR" sz="1300" dirty="0" smtClean="0"/>
              <a:t>.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명령문으로 </a:t>
            </a:r>
            <a:r>
              <a:rPr lang="en-US" altLang="ko-KR" sz="1300" dirty="0" smtClean="0"/>
              <a:t>‘</a:t>
            </a:r>
            <a:r>
              <a:rPr lang="en-US" altLang="ko-KR" sz="1300" dirty="0" smtClean="0">
                <a:solidFill>
                  <a:srgbClr val="FF0000"/>
                </a:solidFill>
              </a:rPr>
              <a:t>node server</a:t>
            </a:r>
            <a:r>
              <a:rPr lang="en-US" altLang="ko-KR" sz="1300" dirty="0" smtClean="0"/>
              <a:t>’</a:t>
            </a:r>
            <a:r>
              <a:rPr lang="ko-KR" altLang="en-US" sz="1300" dirty="0" smtClean="0"/>
              <a:t>를 입력합니다</a:t>
            </a:r>
            <a:r>
              <a:rPr lang="en-US" altLang="ko-KR" sz="1300" dirty="0" smtClean="0"/>
              <a:t>.</a:t>
            </a:r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	- </a:t>
            </a:r>
            <a:r>
              <a:rPr lang="ko-KR" altLang="en-US" sz="1300" dirty="0" smtClean="0"/>
              <a:t>위 이미지처럼 나오면 시스템 서버가 시작 된 것입니다</a:t>
            </a:r>
            <a:r>
              <a:rPr lang="en-US" altLang="ko-KR" sz="1300" dirty="0" smtClean="0"/>
              <a:t>. ‘</a:t>
            </a:r>
            <a:r>
              <a:rPr lang="ko-KR" altLang="en-US" sz="1300" dirty="0" smtClean="0"/>
              <a:t>서버실행 </a:t>
            </a:r>
            <a:r>
              <a:rPr lang="en-US" altLang="ko-KR" sz="1300" dirty="0" smtClean="0"/>
              <a:t>:’ </a:t>
            </a:r>
            <a:r>
              <a:rPr lang="ko-KR" altLang="en-US" sz="1300" dirty="0" smtClean="0"/>
              <a:t>문구 옆에 </a:t>
            </a:r>
            <a:r>
              <a:rPr lang="en-US" altLang="ko-KR" sz="1300" dirty="0" err="1" smtClean="0"/>
              <a:t>ip</a:t>
            </a:r>
            <a:r>
              <a:rPr lang="ko-KR" altLang="en-US" sz="1300" dirty="0" smtClean="0"/>
              <a:t>주소에 웹 브라우저로 접속합니다</a:t>
            </a:r>
            <a:r>
              <a:rPr lang="en-US" altLang="ko-KR" sz="1300" dirty="0" smtClean="0"/>
              <a:t>. (Chrome </a:t>
            </a:r>
            <a:r>
              <a:rPr lang="ko-KR" altLang="en-US" sz="1300" dirty="0" smtClean="0"/>
              <a:t>추천</a:t>
            </a:r>
            <a:r>
              <a:rPr lang="en-US" altLang="ko-KR" sz="1300" dirty="0" smtClean="0"/>
              <a:t>)</a:t>
            </a:r>
            <a:endParaRPr lang="en-US" altLang="ko-KR" sz="1300" dirty="0" smtClean="0"/>
          </a:p>
          <a:p>
            <a:pPr marL="457200" indent="-457200">
              <a:buNone/>
            </a:pPr>
            <a:endParaRPr lang="ko-KR" altLang="en-US" sz="13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492896"/>
            <a:ext cx="29718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221088"/>
            <a:ext cx="37814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서버실행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en-US" altLang="ko-KR" sz="2000" dirty="0" smtClean="0"/>
              <a:t>Admin </a:t>
            </a:r>
            <a:r>
              <a:rPr lang="ko-KR" altLang="en-US" sz="2000" dirty="0" smtClean="0"/>
              <a:t>계정으로 </a:t>
            </a:r>
            <a:r>
              <a:rPr lang="en-US" altLang="ko-KR" sz="2000" dirty="0" smtClean="0"/>
              <a:t>User ID</a:t>
            </a:r>
            <a:r>
              <a:rPr lang="ko-KR" altLang="en-US" sz="2000" dirty="0" smtClean="0"/>
              <a:t>추가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아이디 </a:t>
            </a:r>
            <a:r>
              <a:rPr lang="en-US" altLang="ko-KR" sz="1300" dirty="0" smtClean="0"/>
              <a:t>: admin, </a:t>
            </a:r>
            <a:r>
              <a:rPr lang="ko-KR" altLang="en-US" sz="1300" dirty="0" smtClean="0"/>
              <a:t>비밀번호 </a:t>
            </a:r>
            <a:r>
              <a:rPr lang="en-US" altLang="ko-KR" sz="1300" dirty="0" smtClean="0"/>
              <a:t>: admin</a:t>
            </a:r>
            <a:r>
              <a:rPr lang="ko-KR" altLang="en-US" sz="1300" dirty="0" smtClean="0"/>
              <a:t> </a:t>
            </a:r>
            <a:r>
              <a:rPr lang="ko-KR" altLang="en-US" sz="1300" dirty="0" smtClean="0"/>
              <a:t>을 입력하여 관리자 모드로 접속합니다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822" y="2520280"/>
            <a:ext cx="6582546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서버실행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2"/>
            </a:pPr>
            <a:r>
              <a:rPr lang="en-US" altLang="ko-KR" sz="2000" dirty="0" smtClean="0"/>
              <a:t>Admin </a:t>
            </a:r>
            <a:r>
              <a:rPr lang="ko-KR" altLang="en-US" sz="2000" dirty="0" smtClean="0"/>
              <a:t>계정으로 </a:t>
            </a:r>
            <a:r>
              <a:rPr lang="en-US" altLang="ko-KR" sz="2000" dirty="0" smtClean="0"/>
              <a:t>User ID</a:t>
            </a:r>
            <a:r>
              <a:rPr lang="ko-KR" altLang="en-US" sz="2000" dirty="0" smtClean="0"/>
              <a:t>추가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메뉴 바에서 유저 추가를 클릭 후 아래 이미지처럼 테스트할 계정을 한 개 생성 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5904" y="2454473"/>
            <a:ext cx="5816416" cy="4286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6435416" y="625489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04248" y="602128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서버엔진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 smtClean="0"/>
              <a:t>Node </a:t>
            </a:r>
            <a:r>
              <a:rPr lang="en-US" altLang="ko-KR" sz="2000" dirty="0" err="1" smtClean="0"/>
              <a:t>js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en-US" altLang="ko-KR" sz="1300" dirty="0" smtClean="0">
                <a:hlinkClick r:id="rId2"/>
              </a:rPr>
              <a:t>https://nodejs.org/ko/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접속 후 설치 프로그램 다운로드</a:t>
            </a:r>
            <a:endParaRPr lang="ko-KR" altLang="en-US" sz="13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492896"/>
            <a:ext cx="5832648" cy="406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3275856" y="4581128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55776" y="436510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서버실행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 startAt="3"/>
            </a:pPr>
            <a:r>
              <a:rPr lang="ko-KR" altLang="en-US" sz="2000" dirty="0" smtClean="0"/>
              <a:t>로그인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생성한 테스트 계정으로 로그인 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02026"/>
            <a:ext cx="2654424" cy="1933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7486" y="2643527"/>
            <a:ext cx="6079010" cy="330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직선 화살표 연결선 5"/>
          <p:cNvCxnSpPr/>
          <p:nvPr/>
        </p:nvCxnSpPr>
        <p:spPr>
          <a:xfrm flipV="1">
            <a:off x="2555776" y="4515735"/>
            <a:ext cx="504056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서버엔진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 smtClean="0"/>
              <a:t>Node </a:t>
            </a:r>
            <a:r>
              <a:rPr lang="en-US" altLang="ko-KR" sz="2000" dirty="0" err="1" smtClean="0"/>
              <a:t>js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</a:t>
            </a:r>
            <a:endParaRPr lang="en-US" altLang="ko-KR" sz="2000" dirty="0" smtClean="0"/>
          </a:p>
          <a:p>
            <a:pPr marL="457200" indent="-457200">
              <a:buNone/>
            </a:pPr>
            <a:r>
              <a:rPr lang="en-US" altLang="ko-KR" sz="20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설치 프로그램을 실행시켜 </a:t>
            </a:r>
            <a:r>
              <a:rPr lang="en-US" altLang="ko-KR" sz="1300" dirty="0" smtClean="0"/>
              <a:t>Node </a:t>
            </a:r>
            <a:r>
              <a:rPr lang="en-US" altLang="ko-KR" sz="1300" dirty="0" err="1" smtClean="0"/>
              <a:t>js</a:t>
            </a:r>
            <a:r>
              <a:rPr lang="ko-KR" altLang="en-US" sz="1300" dirty="0" smtClean="0"/>
              <a:t>를 설치한다</a:t>
            </a:r>
            <a:r>
              <a:rPr lang="en-US" altLang="ko-KR" sz="1300" dirty="0" smtClean="0"/>
              <a:t>.</a:t>
            </a:r>
          </a:p>
          <a:p>
            <a:pPr marL="457200" indent="-457200">
              <a:buNone/>
            </a:pPr>
            <a:r>
              <a:rPr lang="en-US" altLang="ko-KR" sz="13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이용약관에 동의하고 </a:t>
            </a:r>
            <a:r>
              <a:rPr lang="en-US" altLang="ko-KR" sz="1300" dirty="0" smtClean="0"/>
              <a:t>Next </a:t>
            </a:r>
            <a:r>
              <a:rPr lang="ko-KR" altLang="en-US" sz="1300" dirty="0" smtClean="0"/>
              <a:t>버튼을 계속 클릭하여 진행</a:t>
            </a: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	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설치 완료하면 </a:t>
            </a:r>
            <a:r>
              <a:rPr lang="en-US" altLang="ko-KR" sz="1300" dirty="0" smtClean="0"/>
              <a:t>Finish </a:t>
            </a:r>
            <a:r>
              <a:rPr lang="ko-KR" altLang="en-US" sz="1300" dirty="0" smtClean="0"/>
              <a:t>버튼 클릭</a:t>
            </a:r>
            <a:endParaRPr lang="en-US" altLang="ko-KR" sz="1300" dirty="0" smtClean="0"/>
          </a:p>
          <a:p>
            <a:pPr marL="457200" indent="-457200">
              <a:buNone/>
            </a:pPr>
            <a:endParaRPr lang="ko-KR" altLang="en-US" sz="2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068960"/>
            <a:ext cx="4073679" cy="312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4969364" y="5906291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64088" y="554625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운영체제가 </a:t>
            </a:r>
            <a:r>
              <a:rPr lang="en-US" altLang="ko-KR" sz="2000" dirty="0" smtClean="0"/>
              <a:t>Windows 10(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11) </a:t>
            </a:r>
            <a:r>
              <a:rPr lang="ko-KR" altLang="en-US" sz="2000" dirty="0" smtClean="0"/>
              <a:t>이어야 함</a:t>
            </a:r>
            <a:r>
              <a:rPr lang="en-US" altLang="ko-KR" sz="2000" dirty="0" smtClean="0"/>
              <a:t>.)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	- </a:t>
            </a:r>
            <a:r>
              <a:rPr lang="en-US" altLang="ko-KR" sz="1300" dirty="0" smtClean="0">
                <a:hlinkClick r:id="rId2"/>
              </a:rPr>
              <a:t>https://dev.mysql.com/downloads/installer</a:t>
            </a:r>
            <a:r>
              <a:rPr lang="en-US" altLang="ko-KR" sz="1300" dirty="0" smtClean="0">
                <a:hlinkClick r:id="rId2"/>
              </a:rPr>
              <a:t>/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에 접속 후 </a:t>
            </a:r>
            <a:r>
              <a:rPr lang="en-US" altLang="ko-KR" sz="1300" dirty="0" smtClean="0"/>
              <a:t>Installer </a:t>
            </a:r>
            <a:r>
              <a:rPr lang="ko-KR" altLang="en-US" sz="1300" dirty="0" smtClean="0"/>
              <a:t>다운로드</a:t>
            </a:r>
            <a:endParaRPr lang="ko-KR" altLang="en-US" sz="13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413123"/>
            <a:ext cx="7565378" cy="404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7342988" y="4886748"/>
            <a:ext cx="8294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40357" y="450135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운영체제가 </a:t>
            </a:r>
            <a:r>
              <a:rPr lang="en-US" altLang="ko-KR" sz="2000" dirty="0" smtClean="0"/>
              <a:t>Windows 10(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11) </a:t>
            </a:r>
            <a:r>
              <a:rPr lang="ko-KR" altLang="en-US" sz="2000" dirty="0" smtClean="0"/>
              <a:t>이어야 함</a:t>
            </a:r>
            <a:r>
              <a:rPr lang="en-US" altLang="ko-KR" sz="2000" dirty="0" smtClean="0"/>
              <a:t>.)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	- 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Community Downloads </a:t>
            </a:r>
            <a:r>
              <a:rPr lang="ko-KR" altLang="en-US" sz="1300" dirty="0" smtClean="0"/>
              <a:t>화면이 나타나면 좌측 하단의 </a:t>
            </a:r>
            <a:r>
              <a:rPr lang="en-US" altLang="ko-KR" sz="1300" dirty="0" smtClean="0"/>
              <a:t>[No thanks, just start my download.]</a:t>
            </a:r>
            <a:r>
              <a:rPr lang="ko-KR" altLang="en-US" sz="1300" dirty="0" smtClean="0"/>
              <a:t>를 클릭해서 </a:t>
            </a:r>
            <a:r>
              <a:rPr lang="ko-KR" altLang="en-US" sz="1300" dirty="0" err="1" smtClean="0"/>
              <a:t>다운로드합니다</a:t>
            </a:r>
            <a:r>
              <a:rPr lang="en-US" altLang="ko-KR" sz="1300" dirty="0" smtClean="0"/>
              <a:t>. ([No thanks, just start my download.]</a:t>
            </a:r>
            <a:r>
              <a:rPr lang="ko-KR" altLang="en-US" sz="1300" dirty="0" smtClean="0"/>
              <a:t>를 클릭하면 로그인하지 않아도 파일을 </a:t>
            </a:r>
            <a:r>
              <a:rPr lang="ko-KR" altLang="en-US" sz="1300" dirty="0" err="1" smtClean="0"/>
              <a:t>다운로드할</a:t>
            </a:r>
            <a:r>
              <a:rPr lang="ko-KR" altLang="en-US" sz="1300" dirty="0" smtClean="0"/>
              <a:t> 수 있습니다</a:t>
            </a:r>
            <a:r>
              <a:rPr lang="en-US" altLang="ko-KR" sz="1300" dirty="0" smtClean="0"/>
              <a:t>.)</a:t>
            </a:r>
            <a:endParaRPr lang="ko-KR" altLang="en-US" sz="13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852936"/>
            <a:ext cx="7762035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971600" y="6021288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63888" y="573325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운영체제가 </a:t>
            </a:r>
            <a:r>
              <a:rPr lang="en-US" altLang="ko-KR" sz="2000" dirty="0" smtClean="0"/>
              <a:t>Windows 10(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11) </a:t>
            </a:r>
            <a:r>
              <a:rPr lang="ko-KR" altLang="en-US" sz="2000" dirty="0" smtClean="0"/>
              <a:t>이어야 함</a:t>
            </a:r>
            <a:r>
              <a:rPr lang="en-US" altLang="ko-KR" sz="2000" dirty="0" smtClean="0"/>
              <a:t>.)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	- </a:t>
            </a:r>
            <a:r>
              <a:rPr lang="ko-KR" altLang="en-US" sz="1300" dirty="0" smtClean="0"/>
              <a:t>다운받은 </a:t>
            </a:r>
            <a:r>
              <a:rPr lang="en-US" altLang="ko-KR" sz="1300" dirty="0" smtClean="0"/>
              <a:t>Installer</a:t>
            </a:r>
            <a:r>
              <a:rPr lang="ko-KR" altLang="en-US" sz="1300" dirty="0" smtClean="0"/>
              <a:t>를 실행합니다</a:t>
            </a:r>
            <a:r>
              <a:rPr lang="en-US" altLang="ko-KR" sz="1300" dirty="0" smtClean="0"/>
              <a:t>.</a:t>
            </a:r>
          </a:p>
          <a:p>
            <a:pPr>
              <a:buNone/>
            </a:pPr>
            <a:r>
              <a:rPr lang="en-US" altLang="ko-KR" sz="1300" dirty="0" smtClean="0"/>
              <a:t>	 </a:t>
            </a:r>
            <a:r>
              <a:rPr lang="en-US" altLang="ko-KR" sz="1300" dirty="0" smtClean="0"/>
              <a:t> 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이어서 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Installer </a:t>
            </a:r>
            <a:r>
              <a:rPr lang="ko-KR" altLang="en-US" sz="1300" dirty="0" smtClean="0"/>
              <a:t>창이 나타납니다</a:t>
            </a:r>
            <a:r>
              <a:rPr lang="en-US" altLang="ko-KR" sz="1300" dirty="0" smtClean="0"/>
              <a:t>. [Choosing a Setup Type]</a:t>
            </a:r>
            <a:r>
              <a:rPr lang="ko-KR" altLang="en-US" sz="1300" dirty="0" smtClean="0"/>
              <a:t>에서는 설치 유형을 선택할 수 있는데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필요한 것들만 골라서 설치하기 위해 ‘</a:t>
            </a:r>
            <a:r>
              <a:rPr lang="en-US" altLang="ko-KR" sz="1300" dirty="0" smtClean="0"/>
              <a:t>Custom’</a:t>
            </a:r>
            <a:r>
              <a:rPr lang="ko-KR" altLang="en-US" sz="1300" dirty="0" smtClean="0"/>
              <a:t>을 선택하고 </a:t>
            </a:r>
            <a:r>
              <a:rPr lang="en-US" altLang="ko-KR" sz="1300" dirty="0" smtClean="0"/>
              <a:t>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 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ko-KR" altLang="en-US" sz="13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046" y="2852936"/>
            <a:ext cx="5095250" cy="386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3635896" y="5589240"/>
            <a:ext cx="151216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48064" y="52292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운영체제가 </a:t>
            </a:r>
            <a:r>
              <a:rPr lang="en-US" altLang="ko-KR" sz="2000" dirty="0" smtClean="0"/>
              <a:t>Windows 10(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11) </a:t>
            </a:r>
            <a:r>
              <a:rPr lang="ko-KR" altLang="en-US" sz="2000" dirty="0" smtClean="0"/>
              <a:t>이어야 함</a:t>
            </a:r>
            <a:r>
              <a:rPr lang="en-US" altLang="ko-KR" sz="2000" dirty="0" smtClean="0"/>
              <a:t>.)</a:t>
            </a:r>
          </a:p>
          <a:p>
            <a:pPr marL="457200" indent="-457200">
              <a:buNone/>
            </a:pPr>
            <a:r>
              <a:rPr lang="en-US" altLang="ko-KR" sz="1300" dirty="0" smtClean="0"/>
              <a:t>	- [Select Products and Features]</a:t>
            </a:r>
            <a:r>
              <a:rPr lang="ko-KR" altLang="en-US" sz="1300" dirty="0" smtClean="0"/>
              <a:t>에서는 설치할 제품들을 선택할 수 있습니다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우선 </a:t>
            </a: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	</a:t>
            </a:r>
            <a:r>
              <a:rPr lang="en-US" altLang="ko-KR" sz="1300" dirty="0" smtClean="0"/>
              <a:t>[</a:t>
            </a:r>
            <a:r>
              <a:rPr lang="en-US" altLang="ko-KR" sz="1300" dirty="0" smtClean="0"/>
              <a:t>Available Products:]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[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Servers] – [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Server] – [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Server 8.0] – </a:t>
            </a:r>
            <a:endParaRPr lang="en-US" altLang="ko-KR" sz="1300" dirty="0" smtClean="0"/>
          </a:p>
          <a:p>
            <a:pPr marL="457200" indent="-457200">
              <a:buNone/>
            </a:pPr>
            <a:r>
              <a:rPr lang="en-US" altLang="ko-KR" sz="1300" dirty="0" smtClean="0"/>
              <a:t>	</a:t>
            </a:r>
            <a:r>
              <a:rPr lang="en-US" altLang="ko-KR" sz="1300" dirty="0" smtClean="0"/>
              <a:t>[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Server </a:t>
            </a:r>
            <a:r>
              <a:rPr lang="en-US" altLang="ko-KR" sz="1300" dirty="0" smtClean="0"/>
              <a:t>8.0.30 – </a:t>
            </a:r>
            <a:r>
              <a:rPr lang="en-US" altLang="ko-KR" sz="1300" dirty="0" smtClean="0"/>
              <a:t>X64]</a:t>
            </a:r>
            <a:r>
              <a:rPr lang="ko-KR" altLang="en-US" sz="1300" dirty="0" smtClean="0"/>
              <a:t>를 선택하고 </a:t>
            </a:r>
            <a:r>
              <a:rPr lang="ko-KR" altLang="en-US" sz="1300" dirty="0" smtClean="0"/>
              <a:t>      버튼을 </a:t>
            </a:r>
            <a:r>
              <a:rPr lang="ko-KR" altLang="en-US" sz="1300" dirty="0" smtClean="0"/>
              <a:t>클릭합니다</a:t>
            </a:r>
            <a:r>
              <a:rPr lang="en-US" altLang="ko-KR" sz="1300" dirty="0" smtClean="0"/>
              <a:t>.  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ko-KR" altLang="en-US" sz="13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506" y="2473640"/>
            <a:ext cx="1944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852936"/>
            <a:ext cx="8163481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5552119" y="5814595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96136" y="55172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2.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운영체제가 </a:t>
            </a:r>
            <a:r>
              <a:rPr lang="en-US" altLang="ko-KR" sz="2000" dirty="0" smtClean="0"/>
              <a:t>Windows 10(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11) </a:t>
            </a:r>
            <a:r>
              <a:rPr lang="ko-KR" altLang="en-US" sz="2000" dirty="0" smtClean="0"/>
              <a:t>이어야 함</a:t>
            </a:r>
            <a:r>
              <a:rPr lang="en-US" altLang="ko-KR" sz="2000" dirty="0" smtClean="0"/>
              <a:t>.)</a:t>
            </a:r>
          </a:p>
          <a:p>
            <a:pPr>
              <a:buNone/>
            </a:pPr>
            <a:r>
              <a:rPr lang="en-US" altLang="ko-KR" sz="1300" dirty="0" smtClean="0"/>
              <a:t>	- </a:t>
            </a:r>
            <a:r>
              <a:rPr lang="ko-KR" altLang="en-US" sz="1300" dirty="0" smtClean="0"/>
              <a:t>같은 방식으로 다음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개를 추가합니다</a:t>
            </a:r>
            <a:r>
              <a:rPr lang="en-US" altLang="ko-KR" sz="1300" dirty="0" smtClean="0"/>
              <a:t>. </a:t>
            </a:r>
            <a:endParaRPr lang="en-US" altLang="ko-KR" sz="1300" dirty="0" smtClean="0"/>
          </a:p>
          <a:p>
            <a:pPr>
              <a:buNone/>
            </a:pPr>
            <a:r>
              <a:rPr lang="en-US" altLang="ko-KR" sz="1300" dirty="0" smtClean="0"/>
              <a:t>	</a:t>
            </a:r>
            <a:r>
              <a:rPr lang="ko-KR" altLang="en-US" sz="1300" dirty="0" smtClean="0"/>
              <a:t>① </a:t>
            </a:r>
            <a:r>
              <a:rPr lang="en-US" altLang="ko-KR" sz="1300" dirty="0" smtClean="0"/>
              <a:t>[Applications] – [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Workbench] – [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Workbench 8.0] – [</a:t>
            </a:r>
            <a:r>
              <a:rPr lang="en-US" altLang="ko-KR" sz="1300" dirty="0" err="1" smtClean="0"/>
              <a:t>MySQL</a:t>
            </a:r>
            <a:r>
              <a:rPr lang="en-US" altLang="ko-KR" sz="1300" dirty="0" smtClean="0"/>
              <a:t> Workbench </a:t>
            </a:r>
            <a:r>
              <a:rPr lang="en-US" altLang="ko-KR" sz="1300" dirty="0" smtClean="0"/>
              <a:t>8.0.30 </a:t>
            </a:r>
            <a:r>
              <a:rPr lang="en-US" altLang="ko-KR" sz="1300" dirty="0" smtClean="0"/>
              <a:t>– X64]</a:t>
            </a:r>
            <a:br>
              <a:rPr lang="en-US" altLang="ko-KR" sz="1300" dirty="0" smtClean="0"/>
            </a:br>
            <a:r>
              <a:rPr lang="en-US" altLang="ko-KR" sz="1300" dirty="0" smtClean="0"/>
              <a:t>② [Documentation] – [Samples and Examples] – [Samples and Examples 8.0] – </a:t>
            </a:r>
            <a:endParaRPr lang="en-US" altLang="ko-KR" sz="1300" dirty="0" smtClean="0"/>
          </a:p>
          <a:p>
            <a:pPr>
              <a:buNone/>
            </a:pPr>
            <a:r>
              <a:rPr lang="en-US" altLang="ko-KR" sz="1300" dirty="0" smtClean="0"/>
              <a:t>	 </a:t>
            </a:r>
            <a:r>
              <a:rPr lang="en-US" altLang="ko-KR" sz="1300" dirty="0" smtClean="0"/>
              <a:t>   [</a:t>
            </a:r>
            <a:r>
              <a:rPr lang="en-US" altLang="ko-KR" sz="1300" dirty="0" smtClean="0"/>
              <a:t>Samples and Examples </a:t>
            </a:r>
            <a:r>
              <a:rPr lang="en-US" altLang="ko-KR" sz="1300" dirty="0" smtClean="0"/>
              <a:t>8.0.30 </a:t>
            </a:r>
            <a:r>
              <a:rPr lang="en-US" altLang="ko-KR" sz="1300" dirty="0" smtClean="0"/>
              <a:t>– X86</a:t>
            </a:r>
            <a:r>
              <a:rPr lang="en-US" altLang="ko-KR" sz="1300" dirty="0" smtClean="0"/>
              <a:t>]</a:t>
            </a:r>
          </a:p>
          <a:p>
            <a:pPr>
              <a:buNone/>
            </a:pPr>
            <a:r>
              <a:rPr lang="en-US" altLang="ko-KR" sz="1300" dirty="0" smtClean="0"/>
              <a:t>	- </a:t>
            </a:r>
            <a:r>
              <a:rPr lang="ko-KR" altLang="en-US" sz="1300" dirty="0" smtClean="0"/>
              <a:t>다음 그림과 같이 총 </a:t>
            </a:r>
            <a:r>
              <a:rPr lang="en-US" altLang="ko-KR" sz="1300" dirty="0" smtClean="0"/>
              <a:t>3</a:t>
            </a:r>
            <a:r>
              <a:rPr lang="ko-KR" altLang="en-US" sz="1300" dirty="0" smtClean="0"/>
              <a:t>개가 추가되었으면 </a:t>
            </a:r>
            <a:r>
              <a:rPr lang="en-US" altLang="ko-KR" sz="1300" dirty="0" smtClean="0"/>
              <a:t>[Next] </a:t>
            </a:r>
            <a:r>
              <a:rPr lang="ko-KR" altLang="en-US" sz="1300" dirty="0" smtClean="0"/>
              <a:t>버튼을 클릭합니다</a:t>
            </a:r>
            <a:r>
              <a:rPr lang="en-US" altLang="ko-KR" sz="1300" dirty="0" smtClean="0"/>
              <a:t>.</a:t>
            </a:r>
          </a:p>
          <a:p>
            <a:pPr>
              <a:buNone/>
            </a:pPr>
            <a:endParaRPr lang="en-US" altLang="ko-KR" sz="1400" dirty="0" smtClean="0"/>
          </a:p>
          <a:p>
            <a:pPr marL="457200" indent="-457200">
              <a:buNone/>
            </a:pP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ko-KR" altLang="en-US" sz="13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260683"/>
            <a:ext cx="7128792" cy="333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280</Words>
  <Application>Microsoft Office PowerPoint</Application>
  <PresentationFormat>화면 슬라이드 쇼(4:3)</PresentationFormat>
  <Paragraphs>338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인트라넷 시스템 구축 매뉴얼</vt:lpstr>
      <vt:lpstr>목차</vt:lpstr>
      <vt:lpstr>1. 서버엔진 구축</vt:lpstr>
      <vt:lpstr>1. 서버엔진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2. DataBase 구축</vt:lpstr>
      <vt:lpstr>3. 서버실행</vt:lpstr>
      <vt:lpstr>3. 서버실행</vt:lpstr>
      <vt:lpstr>3. 서버실행</vt:lpstr>
      <vt:lpstr>3. 서버실행</vt:lpstr>
      <vt:lpstr>3. 서버실행</vt:lpstr>
      <vt:lpstr>3. 서버실행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인트라넷 시스템 매뉴얼</dc:title>
  <dc:creator>노지홍</dc:creator>
  <cp:lastModifiedBy>노지홍</cp:lastModifiedBy>
  <cp:revision>131</cp:revision>
  <dcterms:created xsi:type="dcterms:W3CDTF">2022-09-15T00:13:37Z</dcterms:created>
  <dcterms:modified xsi:type="dcterms:W3CDTF">2022-09-15T02:23:21Z</dcterms:modified>
</cp:coreProperties>
</file>